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theme/themeOverride2.xml" ContentType="application/vnd.openxmlformats-officedocument.themeOverride+xml"/>
  <Override PartName="/ppt/notesSlides/notesSlide4.xml" ContentType="application/vnd.openxmlformats-officedocument.presentationml.notesSlide+xml"/>
  <Override PartName="/ppt/theme/themeOverride3.xml" ContentType="application/vnd.openxmlformats-officedocument.themeOverride+xml"/>
  <Override PartName="/ppt/notesSlides/notesSlide5.xml" ContentType="application/vnd.openxmlformats-officedocument.presentationml.notesSlide+xml"/>
  <Override PartName="/ppt/theme/themeOverride4.xml" ContentType="application/vnd.openxmlformats-officedocument.themeOverride+xml"/>
  <Override PartName="/ppt/notesSlides/notesSlide6.xml" ContentType="application/vnd.openxmlformats-officedocument.presentationml.notesSlide+xml"/>
  <Override PartName="/ppt/theme/themeOverride5.xml" ContentType="application/vnd.openxmlformats-officedocument.themeOverride+xml"/>
  <Override PartName="/ppt/notesSlides/notesSlide7.xml" ContentType="application/vnd.openxmlformats-officedocument.presentationml.notesSlide+xml"/>
  <Override PartName="/ppt/theme/themeOverride6.xml" ContentType="application/vnd.openxmlformats-officedocument.themeOverride+xml"/>
  <Override PartName="/ppt/notesSlides/notesSlide8.xml" ContentType="application/vnd.openxmlformats-officedocument.presentationml.notesSlide+xml"/>
  <Override PartName="/ppt/theme/themeOverride7.xml" ContentType="application/vnd.openxmlformats-officedocument.themeOverride+xml"/>
  <Override PartName="/ppt/notesSlides/notesSlide9.xml" ContentType="application/vnd.openxmlformats-officedocument.presentationml.notesSlide+xml"/>
  <Override PartName="/ppt/theme/themeOverride8.xml" ContentType="application/vnd.openxmlformats-officedocument.themeOverride+xml"/>
  <Override PartName="/ppt/notesSlides/notesSlide10.xml" ContentType="application/vnd.openxmlformats-officedocument.presentationml.notesSlide+xml"/>
  <Override PartName="/ppt/theme/themeOverride9.xml" ContentType="application/vnd.openxmlformats-officedocument.themeOverride+xml"/>
  <Override PartName="/ppt/notesSlides/notesSlide11.xml" ContentType="application/vnd.openxmlformats-officedocument.presentationml.notesSlide+xml"/>
  <Override PartName="/ppt/theme/themeOverride10.xml" ContentType="application/vnd.openxmlformats-officedocument.themeOverride+xml"/>
  <Override PartName="/ppt/notesSlides/notesSlide12.xml" ContentType="application/vnd.openxmlformats-officedocument.presentationml.notesSlide+xml"/>
  <Override PartName="/ppt/theme/themeOverride11.xml" ContentType="application/vnd.openxmlformats-officedocument.themeOverride+xml"/>
  <Override PartName="/ppt/notesSlides/notesSlide13.xml" ContentType="application/vnd.openxmlformats-officedocument.presentationml.notesSlide+xml"/>
  <Override PartName="/ppt/theme/themeOverride12.xml" ContentType="application/vnd.openxmlformats-officedocument.themeOverride+xml"/>
  <Override PartName="/ppt/notesSlides/notesSlide14.xml" ContentType="application/vnd.openxmlformats-officedocument.presentationml.notesSlide+xml"/>
  <Override PartName="/ppt/theme/themeOverride13.xml" ContentType="application/vnd.openxmlformats-officedocument.themeOverride+xml"/>
  <Override PartName="/ppt/notesSlides/notesSlide15.xml" ContentType="application/vnd.openxmlformats-officedocument.presentationml.notesSlide+xml"/>
  <Override PartName="/ppt/theme/themeOverride14.xml" ContentType="application/vnd.openxmlformats-officedocument.themeOverride+xml"/>
  <Override PartName="/ppt/notesSlides/notesSlide16.xml" ContentType="application/vnd.openxmlformats-officedocument.presentationml.notesSlide+xml"/>
  <Override PartName="/ppt/theme/themeOverride15.xml" ContentType="application/vnd.openxmlformats-officedocument.themeOverride+xml"/>
  <Override PartName="/ppt/notesSlides/notesSlide17.xml" ContentType="application/vnd.openxmlformats-officedocument.presentationml.notesSlide+xml"/>
  <Override PartName="/ppt/theme/themeOverride16.xml" ContentType="application/vnd.openxmlformats-officedocument.themeOverride+xml"/>
  <Override PartName="/ppt/notesSlides/notesSlide18.xml" ContentType="application/vnd.openxmlformats-officedocument.presentationml.notesSlide+xml"/>
  <Override PartName="/ppt/theme/themeOverride17.xml" ContentType="application/vnd.openxmlformats-officedocument.themeOverride+xml"/>
  <Override PartName="/ppt/notesSlides/notesSlide19.xml" ContentType="application/vnd.openxmlformats-officedocument.presentationml.notesSlide+xml"/>
  <Override PartName="/ppt/theme/themeOverride18.xml" ContentType="application/vnd.openxmlformats-officedocument.themeOverride+xml"/>
  <Override PartName="/ppt/notesSlides/notesSlide20.xml" ContentType="application/vnd.openxmlformats-officedocument.presentationml.notesSlide+xml"/>
  <Override PartName="/ppt/theme/themeOverride19.xml" ContentType="application/vnd.openxmlformats-officedocument.themeOverride+xml"/>
  <Override PartName="/ppt/notesSlides/notesSlide21.xml" ContentType="application/vnd.openxmlformats-officedocument.presentationml.notesSlide+xml"/>
  <Override PartName="/ppt/theme/themeOverride20.xml" ContentType="application/vnd.openxmlformats-officedocument.themeOverride+xml"/>
  <Override PartName="/ppt/notesSlides/notesSlide22.xml" ContentType="application/vnd.openxmlformats-officedocument.presentationml.notesSlide+xml"/>
  <Override PartName="/ppt/theme/themeOverride21.xml" ContentType="application/vnd.openxmlformats-officedocument.themeOverride+xml"/>
  <Override PartName="/ppt/notesSlides/notesSlide23.xml" ContentType="application/vnd.openxmlformats-officedocument.presentationml.notesSlide+xml"/>
  <Override PartName="/ppt/theme/themeOverride22.xml" ContentType="application/vnd.openxmlformats-officedocument.themeOverr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heme/themeOverride23.xml" ContentType="application/vnd.openxmlformats-officedocument.themeOverride+xml"/>
  <Override PartName="/ppt/notesSlides/notesSlide26.xml" ContentType="application/vnd.openxmlformats-officedocument.presentationml.notesSlide+xml"/>
  <Override PartName="/ppt/theme/themeOverride24.xml" ContentType="application/vnd.openxmlformats-officedocument.themeOverride+xml"/>
  <Override PartName="/ppt/notesSlides/notesSlide27.xml" ContentType="application/vnd.openxmlformats-officedocument.presentationml.notesSlide+xml"/>
  <Override PartName="/ppt/theme/themeOverride25.xml" ContentType="application/vnd.openxmlformats-officedocument.themeOverride+xml"/>
  <Override PartName="/ppt/notesSlides/notesSlide28.xml" ContentType="application/vnd.openxmlformats-officedocument.presentationml.notesSlide+xml"/>
  <Override PartName="/ppt/theme/themeOverride26.xml" ContentType="application/vnd.openxmlformats-officedocument.themeOverride+xml"/>
  <Override PartName="/ppt/notesSlides/notesSlide29.xml" ContentType="application/vnd.openxmlformats-officedocument.presentationml.notesSlide+xml"/>
  <Override PartName="/ppt/theme/themeOverride27.xml" ContentType="application/vnd.openxmlformats-officedocument.themeOverr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theme/themeOverride28.xml" ContentType="application/vnd.openxmlformats-officedocument.themeOverride+xml"/>
  <Override PartName="/ppt/notesSlides/notesSlide32.xml" ContentType="application/vnd.openxmlformats-officedocument.presentationml.notesSlide+xml"/>
  <Override PartName="/ppt/theme/themeOverride29.xml" ContentType="application/vnd.openxmlformats-officedocument.themeOverride+xml"/>
  <Override PartName="/ppt/notesSlides/notesSlide33.xml" ContentType="application/vnd.openxmlformats-officedocument.presentationml.notesSlide+xml"/>
  <Override PartName="/ppt/theme/themeOverride30.xml" ContentType="application/vnd.openxmlformats-officedocument.themeOverride+xml"/>
  <Override PartName="/ppt/notesSlides/notesSlide34.xml" ContentType="application/vnd.openxmlformats-officedocument.presentationml.notesSlide+xml"/>
  <Override PartName="/ppt/theme/themeOverride31.xml" ContentType="application/vnd.openxmlformats-officedocument.themeOverride+xml"/>
  <Override PartName="/ppt/notesSlides/notesSlide35.xml" ContentType="application/vnd.openxmlformats-officedocument.presentationml.notesSlide+xml"/>
  <Override PartName="/ppt/theme/themeOverride32.xml" ContentType="application/vnd.openxmlformats-officedocument.themeOverride+xml"/>
  <Override PartName="/ppt/notesSlides/notesSlide36.xml" ContentType="application/vnd.openxmlformats-officedocument.presentationml.notesSlide+xml"/>
  <Override PartName="/ppt/theme/themeOverride33.xml" ContentType="application/vnd.openxmlformats-officedocument.themeOverride+xml"/>
  <Override PartName="/ppt/notesSlides/notesSlide37.xml" ContentType="application/vnd.openxmlformats-officedocument.presentationml.notesSlide+xml"/>
  <Override PartName="/ppt/theme/themeOverride34.xml" ContentType="application/vnd.openxmlformats-officedocument.themeOverride+xml"/>
  <Override PartName="/ppt/notesSlides/notesSlide38.xml" ContentType="application/vnd.openxmlformats-officedocument.presentationml.notesSlide+xml"/>
  <Override PartName="/ppt/theme/themeOverride35.xml" ContentType="application/vnd.openxmlformats-officedocument.themeOverride+xml"/>
  <Override PartName="/ppt/notesSlides/notesSlide39.xml" ContentType="application/vnd.openxmlformats-officedocument.presentationml.notesSlide+xml"/>
  <Override PartName="/ppt/theme/themeOverride36.xml" ContentType="application/vnd.openxmlformats-officedocument.themeOverride+xml"/>
  <Override PartName="/ppt/notesSlides/notesSlide40.xml" ContentType="application/vnd.openxmlformats-officedocument.presentationml.notesSlide+xml"/>
  <Override PartName="/ppt/theme/themeOverride37.xml" ContentType="application/vnd.openxmlformats-officedocument.themeOverr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theme/themeOverride38.xml" ContentType="application/vnd.openxmlformats-officedocument.themeOverride+xml"/>
  <Override PartName="/ppt/notesSlides/notesSlide43.xml" ContentType="application/vnd.openxmlformats-officedocument.presentationml.notesSlide+xml"/>
  <Override PartName="/ppt/theme/themeOverride39.xml" ContentType="application/vnd.openxmlformats-officedocument.themeOverride+xml"/>
  <Override PartName="/ppt/notesSlides/notesSlide44.xml" ContentType="application/vnd.openxmlformats-officedocument.presentationml.notesSlide+xml"/>
  <Override PartName="/ppt/theme/themeOverride40.xml" ContentType="application/vnd.openxmlformats-officedocument.themeOverride+xml"/>
  <Override PartName="/ppt/notesSlides/notesSlide45.xml" ContentType="application/vnd.openxmlformats-officedocument.presentationml.notesSlide+xml"/>
  <Override PartName="/ppt/theme/themeOverride41.xml" ContentType="application/vnd.openxmlformats-officedocument.themeOverride+xml"/>
  <Override PartName="/ppt/notesSlides/notesSlide46.xml" ContentType="application/vnd.openxmlformats-officedocument.presentationml.notesSlide+xml"/>
  <Override PartName="/ppt/theme/themeOverride42.xml" ContentType="application/vnd.openxmlformats-officedocument.themeOverride+xml"/>
  <Override PartName="/ppt/notesSlides/notesSlide47.xml" ContentType="application/vnd.openxmlformats-officedocument.presentationml.notesSlide+xml"/>
  <Override PartName="/ppt/theme/themeOverride43.xml" ContentType="application/vnd.openxmlformats-officedocument.themeOverride+xml"/>
  <Override PartName="/ppt/notesSlides/notesSlide48.xml" ContentType="application/vnd.openxmlformats-officedocument.presentationml.notesSlide+xml"/>
  <Override PartName="/ppt/theme/themeOverride44.xml" ContentType="application/vnd.openxmlformats-officedocument.themeOverride+xml"/>
  <Override PartName="/ppt/notesSlides/notesSlide49.xml" ContentType="application/vnd.openxmlformats-officedocument.presentationml.notesSlide+xml"/>
  <Override PartName="/ppt/theme/themeOverride45.xml" ContentType="application/vnd.openxmlformats-officedocument.themeOverride+xml"/>
  <Override PartName="/ppt/notesSlides/notesSlide50.xml" ContentType="application/vnd.openxmlformats-officedocument.presentationml.notesSlide+xml"/>
  <Override PartName="/ppt/theme/themeOverride46.xml" ContentType="application/vnd.openxmlformats-officedocument.themeOverr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theme/themeOverride47.xml" ContentType="application/vnd.openxmlformats-officedocument.themeOverride+xml"/>
  <Override PartName="/ppt/notesSlides/notesSlide53.xml" ContentType="application/vnd.openxmlformats-officedocument.presentationml.notesSlide+xml"/>
  <Override PartName="/ppt/theme/themeOverride48.xml" ContentType="application/vnd.openxmlformats-officedocument.themeOverride+xml"/>
  <Override PartName="/ppt/notesSlides/notesSlide54.xml" ContentType="application/vnd.openxmlformats-officedocument.presentationml.notesSlide+xml"/>
  <Override PartName="/ppt/theme/themeOverride49.xml" ContentType="application/vnd.openxmlformats-officedocument.themeOverride+xml"/>
  <Override PartName="/ppt/notesSlides/notesSlide55.xml" ContentType="application/vnd.openxmlformats-officedocument.presentationml.notesSlide+xml"/>
  <Override PartName="/ppt/theme/themeOverride50.xml" ContentType="application/vnd.openxmlformats-officedocument.themeOverride+xml"/>
  <Override PartName="/ppt/notesSlides/notesSlide56.xml" ContentType="application/vnd.openxmlformats-officedocument.presentationml.notesSlide+xml"/>
  <Override PartName="/ppt/theme/themeOverride51.xml" ContentType="application/vnd.openxmlformats-officedocument.themeOverride+xml"/>
  <Override PartName="/ppt/notesSlides/notesSlide57.xml" ContentType="application/vnd.openxmlformats-officedocument.presentationml.notesSlide+xml"/>
  <Override PartName="/ppt/theme/themeOverride52.xml" ContentType="application/vnd.openxmlformats-officedocument.themeOverride+xml"/>
  <Override PartName="/ppt/notesSlides/notesSlide58.xml" ContentType="application/vnd.openxmlformats-officedocument.presentationml.notesSlide+xml"/>
  <Override PartName="/ppt/theme/themeOverride53.xml" ContentType="application/vnd.openxmlformats-officedocument.themeOverride+xml"/>
  <Override PartName="/ppt/notesSlides/notesSlide59.xml" ContentType="application/vnd.openxmlformats-officedocument.presentationml.notesSlide+xml"/>
  <Override PartName="/ppt/theme/themeOverride54.xml" ContentType="application/vnd.openxmlformats-officedocument.themeOverride+xml"/>
  <Override PartName="/ppt/notesSlides/notesSlide60.xml" ContentType="application/vnd.openxmlformats-officedocument.presentationml.notesSlide+xml"/>
  <Override PartName="/ppt/theme/themeOverride55.xml" ContentType="application/vnd.openxmlformats-officedocument.themeOverride+xml"/>
  <Override PartName="/ppt/notesSlides/notesSlide61.xml" ContentType="application/vnd.openxmlformats-officedocument.presentationml.notesSlide+xml"/>
  <Override PartName="/ppt/theme/themeOverride56.xml" ContentType="application/vnd.openxmlformats-officedocument.themeOverride+xml"/>
  <Override PartName="/ppt/notesSlides/notesSlide62.xml" ContentType="application/vnd.openxmlformats-officedocument.presentationml.notesSlide+xml"/>
  <Override PartName="/ppt/theme/themeOverride57.xml" ContentType="application/vnd.openxmlformats-officedocument.themeOverride+xml"/>
  <Override PartName="/ppt/notesSlides/notesSlide63.xml" ContentType="application/vnd.openxmlformats-officedocument.presentationml.notesSlide+xml"/>
  <Override PartName="/ppt/theme/themeOverride58.xml" ContentType="application/vnd.openxmlformats-officedocument.themeOverride+xml"/>
  <Override PartName="/ppt/notesSlides/notesSlide64.xml" ContentType="application/vnd.openxmlformats-officedocument.presentationml.notesSlide+xml"/>
  <Override PartName="/ppt/theme/themeOverride59.xml" ContentType="application/vnd.openxmlformats-officedocument.themeOverride+xml"/>
  <Override PartName="/ppt/notesSlides/notesSlide65.xml" ContentType="application/vnd.openxmlformats-officedocument.presentationml.notesSlide+xml"/>
  <Override PartName="/ppt/theme/themeOverride60.xml" ContentType="application/vnd.openxmlformats-officedocument.themeOverride+xml"/>
  <Override PartName="/ppt/notesSlides/notesSlide66.xml" ContentType="application/vnd.openxmlformats-officedocument.presentationml.notesSlide+xml"/>
  <Override PartName="/ppt/theme/themeOverride61.xml" ContentType="application/vnd.openxmlformats-officedocument.themeOverride+xml"/>
  <Override PartName="/ppt/notesSlides/notesSlide67.xml" ContentType="application/vnd.openxmlformats-officedocument.presentationml.notesSlide+xml"/>
  <Override PartName="/ppt/theme/themeOverride62.xml" ContentType="application/vnd.openxmlformats-officedocument.themeOverride+xml"/>
  <Override PartName="/ppt/notesSlides/notesSlide68.xml" ContentType="application/vnd.openxmlformats-officedocument.presentationml.notesSlide+xml"/>
  <Override PartName="/ppt/theme/themeOverride63.xml" ContentType="application/vnd.openxmlformats-officedocument.themeOverride+xml"/>
  <Override PartName="/ppt/notesSlides/notesSlide69.xml" ContentType="application/vnd.openxmlformats-officedocument.presentationml.notesSlide+xml"/>
  <Override PartName="/ppt/theme/themeOverride64.xml" ContentType="application/vnd.openxmlformats-officedocument.themeOverride+xml"/>
  <Override PartName="/ppt/notesSlides/notesSlide70.xml" ContentType="application/vnd.openxmlformats-officedocument.presentationml.notesSlide+xml"/>
  <Override PartName="/ppt/theme/themeOverride65.xml" ContentType="application/vnd.openxmlformats-officedocument.themeOverride+xml"/>
  <Override PartName="/ppt/notesSlides/notesSlide71.xml" ContentType="application/vnd.openxmlformats-officedocument.presentationml.notesSlide+xml"/>
  <Override PartName="/ppt/theme/themeOverride66.xml" ContentType="application/vnd.openxmlformats-officedocument.themeOverride+xml"/>
  <Override PartName="/ppt/notesSlides/notesSlide72.xml" ContentType="application/vnd.openxmlformats-officedocument.presentationml.notesSlide+xml"/>
  <Override PartName="/ppt/theme/themeOverride67.xml" ContentType="application/vnd.openxmlformats-officedocument.themeOverride+xml"/>
  <Override PartName="/ppt/notesSlides/notesSlide73.xml" ContentType="application/vnd.openxmlformats-officedocument.presentationml.notesSlide+xml"/>
  <Override PartName="/ppt/theme/themeOverride68.xml" ContentType="application/vnd.openxmlformats-officedocument.themeOverride+xml"/>
  <Override PartName="/ppt/notesSlides/notesSlide74.xml" ContentType="application/vnd.openxmlformats-officedocument.presentationml.notesSlide+xml"/>
  <Override PartName="/ppt/theme/themeOverride69.xml" ContentType="application/vnd.openxmlformats-officedocument.themeOverr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theme/themeOverride70.xml" ContentType="application/vnd.openxmlformats-officedocument.themeOverride+xml"/>
  <Override PartName="/ppt/notesSlides/notesSlide77.xml" ContentType="application/vnd.openxmlformats-officedocument.presentationml.notesSlide+xml"/>
  <Override PartName="/ppt/theme/themeOverride71.xml" ContentType="application/vnd.openxmlformats-officedocument.themeOverride+xml"/>
  <Override PartName="/ppt/notesSlides/notesSlide78.xml" ContentType="application/vnd.openxmlformats-officedocument.presentationml.notesSlide+xml"/>
  <Override PartName="/ppt/theme/themeOverride72.xml" ContentType="application/vnd.openxmlformats-officedocument.themeOverride+xml"/>
  <Override PartName="/ppt/notesSlides/notesSlide79.xml" ContentType="application/vnd.openxmlformats-officedocument.presentationml.notesSlide+xml"/>
  <Override PartName="/ppt/theme/themeOverride73.xml" ContentType="application/vnd.openxmlformats-officedocument.themeOverride+xml"/>
  <Override PartName="/ppt/notesSlides/notesSlide80.xml" ContentType="application/vnd.openxmlformats-officedocument.presentationml.notesSlide+xml"/>
  <Override PartName="/ppt/theme/themeOverride74.xml" ContentType="application/vnd.openxmlformats-officedocument.themeOverride+xml"/>
  <Override PartName="/ppt/notesSlides/notesSlide81.xml" ContentType="application/vnd.openxmlformats-officedocument.presentationml.notesSlide+xml"/>
  <Override PartName="/ppt/theme/themeOverride75.xml" ContentType="application/vnd.openxmlformats-officedocument.themeOverride+xml"/>
  <Override PartName="/ppt/notesSlides/notesSlide82.xml" ContentType="application/vnd.openxmlformats-officedocument.presentationml.notesSlide+xml"/>
  <Override PartName="/ppt/theme/themeOverride76.xml" ContentType="application/vnd.openxmlformats-officedocument.themeOverride+xml"/>
  <Override PartName="/ppt/notesSlides/notesSlide83.xml" ContentType="application/vnd.openxmlformats-officedocument.presentationml.notesSlide+xml"/>
  <Override PartName="/ppt/theme/themeOverride77.xml" ContentType="application/vnd.openxmlformats-officedocument.themeOverride+xml"/>
  <Override PartName="/ppt/notesSlides/notesSlide84.xml" ContentType="application/vnd.openxmlformats-officedocument.presentationml.notesSlide+xml"/>
  <Override PartName="/ppt/theme/themeOverride78.xml" ContentType="application/vnd.openxmlformats-officedocument.themeOverride+xml"/>
  <Override PartName="/ppt/notesSlides/notesSlide85.xml" ContentType="application/vnd.openxmlformats-officedocument.presentationml.notesSlide+xml"/>
  <Override PartName="/ppt/theme/themeOverride79.xml" ContentType="application/vnd.openxmlformats-officedocument.themeOverr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theme/themeOverride80.xml" ContentType="application/vnd.openxmlformats-officedocument.themeOverride+xml"/>
  <Override PartName="/ppt/notesSlides/notesSlide88.xml" ContentType="application/vnd.openxmlformats-officedocument.presentationml.notesSlide+xml"/>
  <Override PartName="/ppt/theme/themeOverride81.xml" ContentType="application/vnd.openxmlformats-officedocument.themeOverride+xml"/>
  <Override PartName="/ppt/notesSlides/notesSlide89.xml" ContentType="application/vnd.openxmlformats-officedocument.presentationml.notesSlide+xml"/>
  <Override PartName="/ppt/theme/themeOverride82.xml" ContentType="application/vnd.openxmlformats-officedocument.themeOverride+xml"/>
  <Override PartName="/ppt/notesSlides/notesSlide90.xml" ContentType="application/vnd.openxmlformats-officedocument.presentationml.notesSlide+xml"/>
  <Override PartName="/ppt/theme/themeOverride83.xml" ContentType="application/vnd.openxmlformats-officedocument.themeOverride+xml"/>
  <Override PartName="/ppt/notesSlides/notesSlide91.xml" ContentType="application/vnd.openxmlformats-officedocument.presentationml.notesSlide+xml"/>
  <Override PartName="/ppt/theme/themeOverride84.xml" ContentType="application/vnd.openxmlformats-officedocument.themeOverride+xml"/>
  <Override PartName="/ppt/notesSlides/notesSlide92.xml" ContentType="application/vnd.openxmlformats-officedocument.presentationml.notesSlide+xml"/>
  <Override PartName="/ppt/theme/themeOverride85.xml" ContentType="application/vnd.openxmlformats-officedocument.themeOverride+xml"/>
  <Override PartName="/ppt/notesSlides/notesSlide93.xml" ContentType="application/vnd.openxmlformats-officedocument.presentationml.notesSlide+xml"/>
  <Override PartName="/ppt/theme/themeOverride86.xml" ContentType="application/vnd.openxmlformats-officedocument.themeOverride+xml"/>
  <Override PartName="/ppt/notesSlides/notesSlide94.xml" ContentType="application/vnd.openxmlformats-officedocument.presentationml.notesSlide+xml"/>
  <Override PartName="/ppt/theme/themeOverride87.xml" ContentType="application/vnd.openxmlformats-officedocument.themeOverride+xml"/>
  <Override PartName="/ppt/notesSlides/notesSlide95.xml" ContentType="application/vnd.openxmlformats-officedocument.presentationml.notesSlide+xml"/>
  <Override PartName="/ppt/theme/themeOverride88.xml" ContentType="application/vnd.openxmlformats-officedocument.themeOverride+xml"/>
  <Override PartName="/ppt/notesSlides/notesSlide96.xml" ContentType="application/vnd.openxmlformats-officedocument.presentationml.notesSlide+xml"/>
  <Override PartName="/ppt/theme/themeOverride89.xml" ContentType="application/vnd.openxmlformats-officedocument.themeOverride+xml"/>
  <Override PartName="/ppt/notesSlides/notesSlide97.xml" ContentType="application/vnd.openxmlformats-officedocument.presentationml.notesSlide+xml"/>
  <Override PartName="/ppt/theme/themeOverride90.xml" ContentType="application/vnd.openxmlformats-officedocument.themeOverride+xml"/>
  <Override PartName="/ppt/notesSlides/notesSlide98.xml" ContentType="application/vnd.openxmlformats-officedocument.presentationml.notesSlide+xml"/>
  <Override PartName="/ppt/theme/themeOverride91.xml" ContentType="application/vnd.openxmlformats-officedocument.themeOverride+xml"/>
  <Override PartName="/ppt/notesSlides/notesSlide9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76" r:id="rId1"/>
    <p:sldMasterId id="2147483790" r:id="rId2"/>
  </p:sldMasterIdLst>
  <p:notesMasterIdLst>
    <p:notesMasterId r:id="rId104"/>
  </p:notesMasterIdLst>
  <p:sldIdLst>
    <p:sldId id="368" r:id="rId3"/>
    <p:sldId id="369" r:id="rId4"/>
    <p:sldId id="370"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2" r:id="rId18"/>
    <p:sldId id="273" r:id="rId19"/>
    <p:sldId id="274" r:id="rId20"/>
    <p:sldId id="275" r:id="rId21"/>
    <p:sldId id="276" r:id="rId22"/>
    <p:sldId id="278" r:id="rId23"/>
    <p:sldId id="279" r:id="rId24"/>
    <p:sldId id="280" r:id="rId25"/>
    <p:sldId id="281" r:id="rId26"/>
    <p:sldId id="283" r:id="rId27"/>
    <p:sldId id="371" r:id="rId28"/>
    <p:sldId id="285" r:id="rId29"/>
    <p:sldId id="286" r:id="rId30"/>
    <p:sldId id="287" r:id="rId31"/>
    <p:sldId id="288" r:id="rId32"/>
    <p:sldId id="289" r:id="rId33"/>
    <p:sldId id="372" r:id="rId34"/>
    <p:sldId id="291" r:id="rId35"/>
    <p:sldId id="292" r:id="rId36"/>
    <p:sldId id="293" r:id="rId37"/>
    <p:sldId id="294" r:id="rId38"/>
    <p:sldId id="295" r:id="rId39"/>
    <p:sldId id="296" r:id="rId40"/>
    <p:sldId id="298" r:id="rId41"/>
    <p:sldId id="299" r:id="rId42"/>
    <p:sldId id="300" r:id="rId43"/>
    <p:sldId id="301" r:id="rId44"/>
    <p:sldId id="373" r:id="rId45"/>
    <p:sldId id="305" r:id="rId46"/>
    <p:sldId id="306" r:id="rId47"/>
    <p:sldId id="307" r:id="rId48"/>
    <p:sldId id="308" r:id="rId49"/>
    <p:sldId id="309" r:id="rId50"/>
    <p:sldId id="310" r:id="rId51"/>
    <p:sldId id="311" r:id="rId52"/>
    <p:sldId id="312" r:id="rId53"/>
    <p:sldId id="313" r:id="rId54"/>
    <p:sldId id="374" r:id="rId55"/>
    <p:sldId id="316" r:id="rId56"/>
    <p:sldId id="317" r:id="rId57"/>
    <p:sldId id="318" r:id="rId58"/>
    <p:sldId id="319" r:id="rId59"/>
    <p:sldId id="320" r:id="rId60"/>
    <p:sldId id="321" r:id="rId61"/>
    <p:sldId id="322" r:id="rId62"/>
    <p:sldId id="323" r:id="rId63"/>
    <p:sldId id="324" r:id="rId64"/>
    <p:sldId id="325" r:id="rId65"/>
    <p:sldId id="326" r:id="rId66"/>
    <p:sldId id="327" r:id="rId67"/>
    <p:sldId id="329" r:id="rId68"/>
    <p:sldId id="330" r:id="rId69"/>
    <p:sldId id="331" r:id="rId70"/>
    <p:sldId id="332" r:id="rId71"/>
    <p:sldId id="333" r:id="rId72"/>
    <p:sldId id="334" r:id="rId73"/>
    <p:sldId id="335" r:id="rId74"/>
    <p:sldId id="336" r:id="rId75"/>
    <p:sldId id="337" r:id="rId76"/>
    <p:sldId id="338" r:id="rId77"/>
    <p:sldId id="339" r:id="rId78"/>
    <p:sldId id="375" r:id="rId79"/>
    <p:sldId id="342" r:id="rId80"/>
    <p:sldId id="343" r:id="rId81"/>
    <p:sldId id="344" r:id="rId82"/>
    <p:sldId id="345" r:id="rId83"/>
    <p:sldId id="346" r:id="rId84"/>
    <p:sldId id="347" r:id="rId85"/>
    <p:sldId id="348" r:id="rId86"/>
    <p:sldId id="349" r:id="rId87"/>
    <p:sldId id="350" r:id="rId88"/>
    <p:sldId id="351" r:id="rId89"/>
    <p:sldId id="376" r:id="rId90"/>
    <p:sldId id="355" r:id="rId91"/>
    <p:sldId id="356" r:id="rId92"/>
    <p:sldId id="357" r:id="rId93"/>
    <p:sldId id="358" r:id="rId94"/>
    <p:sldId id="359" r:id="rId95"/>
    <p:sldId id="360" r:id="rId96"/>
    <p:sldId id="361" r:id="rId97"/>
    <p:sldId id="362" r:id="rId98"/>
    <p:sldId id="363" r:id="rId99"/>
    <p:sldId id="364" r:id="rId100"/>
    <p:sldId id="365" r:id="rId101"/>
    <p:sldId id="366" r:id="rId102"/>
    <p:sldId id="367" r:id="rId103"/>
  </p:sldIdLst>
  <p:sldSz cx="24377650" cy="13716000"/>
  <p:notesSz cx="6858000" cy="9144000"/>
  <p:embeddedFontLst>
    <p:embeddedFont>
      <p:font typeface="Calibri" panose="020F0502020204030204" pitchFamily="34" charset="0"/>
      <p:regular r:id="rId105"/>
      <p:bold r:id="rId106"/>
      <p:italic r:id="rId107"/>
      <p:boldItalic r:id="rId108"/>
    </p:embeddedFont>
    <p:embeddedFont>
      <p:font typeface="Calibri Light" panose="020F0302020204030204" pitchFamily="34" charset="0"/>
      <p:regular r:id="rId109"/>
      <p:italic r:id="rId110"/>
    </p:embeddedFont>
    <p:embeddedFont>
      <p:font typeface="Lato" panose="020B0604020202020204" charset="0"/>
      <p:regular r:id="rId111"/>
      <p:bold r:id="rId112"/>
      <p:italic r:id="rId113"/>
      <p:boldItalic r:id="rId114"/>
    </p:embeddedFont>
    <p:embeddedFont>
      <p:font typeface="Montserrat" panose="020B0604020202020204" charset="-18"/>
      <p:regular r:id="rId115"/>
      <p:bold r:id="rId116"/>
      <p:italic r:id="rId117"/>
      <p:boldItalic r:id="rId118"/>
    </p:embeddedFont>
    <p:embeddedFont>
      <p:font typeface="Nunito Sans" panose="020B0604020202020204" charset="-18"/>
      <p:regular r:id="rId119"/>
      <p:bold r:id="rId120"/>
      <p:italic r:id="rId121"/>
      <p:boldItalic r:id="rId122"/>
    </p:embeddedFont>
    <p:embeddedFont>
      <p:font typeface="Poppins" panose="020B0604020202020204" charset="0"/>
      <p:regular r:id="rId123"/>
      <p:bold r:id="rId124"/>
      <p:italic r:id="rId125"/>
      <p:boldItalic r:id="rId126"/>
    </p:embeddedFont>
    <p:embeddedFont>
      <p:font typeface="Proxima Nova" panose="020B0604020202020204" charset="0"/>
      <p:regular r:id="rId127"/>
      <p:bold r:id="rId128"/>
      <p:italic r:id="rId129"/>
      <p:boldItalic r:id="rId130"/>
    </p:embeddedFont>
    <p:embeddedFont>
      <p:font typeface="Proxima Nova Semibold" panose="020B0604020202020204" charset="0"/>
      <p:regular r:id="rId131"/>
      <p:bold r:id="rId132"/>
      <p:boldItalic r:id="rId133"/>
    </p:embeddedFont>
    <p:embeddedFont>
      <p:font typeface="Roboto Mono" panose="020B0604020202020204" charset="0"/>
      <p:regular r:id="rId134"/>
      <p:bold r:id="rId135"/>
      <p:italic r:id="rId136"/>
      <p:boldItalic r:id="rId137"/>
    </p:embeddedFont>
    <p:embeddedFont>
      <p:font typeface="Verdana" panose="020B0604030504040204" pitchFamily="34" charset="0"/>
      <p:regular r:id="rId138"/>
      <p:bold r:id="rId139"/>
      <p:italic r:id="rId140"/>
      <p:boldItalic r:id="rId1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7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4097EF-F778-4AB7-B044-8440096C7BF9}">
  <a:tblStyle styleId="{214097EF-F778-4AB7-B044-8440096C7B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842" autoAdjust="0"/>
  </p:normalViewPr>
  <p:slideViewPr>
    <p:cSldViewPr snapToGrid="0">
      <p:cViewPr varScale="1">
        <p:scale>
          <a:sx n="28" d="100"/>
          <a:sy n="28" d="100"/>
        </p:scale>
        <p:origin x="50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font" Target="fonts/font13.fntdata"/><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font" Target="fonts/font34.fntdata"/><Relationship Id="rId107" Type="http://schemas.openxmlformats.org/officeDocument/2006/relationships/font" Target="fonts/font3.fntdata"/><Relationship Id="rId11" Type="http://schemas.openxmlformats.org/officeDocument/2006/relationships/slide" Target="slides/slide9.xml"/><Relationship Id="rId32" Type="http://schemas.openxmlformats.org/officeDocument/2006/relationships/slide" Target="slides/slide30.xml"/><Relationship Id="rId53" Type="http://schemas.openxmlformats.org/officeDocument/2006/relationships/slide" Target="slides/slide51.xml"/><Relationship Id="rId74" Type="http://schemas.openxmlformats.org/officeDocument/2006/relationships/slide" Target="slides/slide72.xml"/><Relationship Id="rId128" Type="http://schemas.openxmlformats.org/officeDocument/2006/relationships/font" Target="fonts/font24.fntdata"/><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9.fntdata"/><Relationship Id="rId118" Type="http://schemas.openxmlformats.org/officeDocument/2006/relationships/font" Target="fonts/font14.fntdata"/><Relationship Id="rId134" Type="http://schemas.openxmlformats.org/officeDocument/2006/relationships/font" Target="fonts/font30.fntdata"/><Relationship Id="rId139" Type="http://schemas.openxmlformats.org/officeDocument/2006/relationships/font" Target="fonts/font35.fntdata"/><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font" Target="fonts/font4.fntdata"/><Relationship Id="rId124" Type="http://schemas.openxmlformats.org/officeDocument/2006/relationships/font" Target="fonts/font20.fntdata"/><Relationship Id="rId129" Type="http://schemas.openxmlformats.org/officeDocument/2006/relationships/font" Target="fonts/font25.fntdata"/><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40" Type="http://schemas.openxmlformats.org/officeDocument/2006/relationships/font" Target="fonts/font36.fntdata"/><Relationship Id="rId14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10.fntdata"/><Relationship Id="rId119" Type="http://schemas.openxmlformats.org/officeDocument/2006/relationships/font" Target="fonts/font15.fntdata"/><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font" Target="fonts/font26.fntdata"/><Relationship Id="rId135" Type="http://schemas.openxmlformats.org/officeDocument/2006/relationships/font" Target="fonts/font31.fntdata"/><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5.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notesMaster" Target="notesMasters/notesMaster1.xml"/><Relationship Id="rId120" Type="http://schemas.openxmlformats.org/officeDocument/2006/relationships/font" Target="fonts/font16.fntdata"/><Relationship Id="rId125" Type="http://schemas.openxmlformats.org/officeDocument/2006/relationships/font" Target="fonts/font21.fntdata"/><Relationship Id="rId141" Type="http://schemas.openxmlformats.org/officeDocument/2006/relationships/font" Target="fonts/font37.fntdata"/><Relationship Id="rId146" Type="http://schemas.microsoft.com/office/2016/11/relationships/changesInfo" Target="changesInfos/changesInfo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font" Target="fonts/font6.fntdata"/><Relationship Id="rId115" Type="http://schemas.openxmlformats.org/officeDocument/2006/relationships/font" Target="fonts/font11.fntdata"/><Relationship Id="rId131" Type="http://schemas.openxmlformats.org/officeDocument/2006/relationships/font" Target="fonts/font27.fntdata"/><Relationship Id="rId136" Type="http://schemas.openxmlformats.org/officeDocument/2006/relationships/font" Target="fonts/font32.fntdata"/><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font" Target="fonts/font1.fntdata"/><Relationship Id="rId126"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font" Target="fonts/font17.fntdata"/><Relationship Id="rId142" Type="http://schemas.openxmlformats.org/officeDocument/2006/relationships/presProps" Target="presProps.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12.fntdata"/><Relationship Id="rId137" Type="http://schemas.openxmlformats.org/officeDocument/2006/relationships/font" Target="fonts/font33.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font" Target="fonts/font7.fntdata"/><Relationship Id="rId132" Type="http://schemas.openxmlformats.org/officeDocument/2006/relationships/font" Target="fonts/font28.fntdata"/><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2.fntdata"/><Relationship Id="rId127" Type="http://schemas.openxmlformats.org/officeDocument/2006/relationships/font" Target="fonts/font23.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font" Target="fonts/font18.fntdata"/><Relationship Id="rId143"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font" Target="fonts/font8.fntdata"/><Relationship Id="rId133" Type="http://schemas.openxmlformats.org/officeDocument/2006/relationships/font" Target="fonts/font29.fntdata"/><Relationship Id="rId16" Type="http://schemas.openxmlformats.org/officeDocument/2006/relationships/slide" Target="slides/slide14.xml"/><Relationship Id="rId37" Type="http://schemas.openxmlformats.org/officeDocument/2006/relationships/slide" Target="slides/slide35.xml"/><Relationship Id="rId58" Type="http://schemas.openxmlformats.org/officeDocument/2006/relationships/slide" Target="slides/slide56.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font" Target="fonts/font19.fntdata"/><Relationship Id="rId14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rbert Oláh" userId="343df27d-cf76-4b1b-b828-1d7a6dc9b04f" providerId="ADAL" clId="{94E0B7CF-9F81-4FE0-8331-646A7D7D57C1}"/>
    <pc:docChg chg="undo custSel addSld delSld modSld delMainMaster">
      <pc:chgData name="Norbert Oláh" userId="343df27d-cf76-4b1b-b828-1d7a6dc9b04f" providerId="ADAL" clId="{94E0B7CF-9F81-4FE0-8331-646A7D7D57C1}" dt="2024-04-07T19:42:00.519" v="882" actId="478"/>
      <pc:docMkLst>
        <pc:docMk/>
      </pc:docMkLst>
      <pc:sldChg chg="delSp modSp setBg">
        <pc:chgData name="Norbert Oláh" userId="343df27d-cf76-4b1b-b828-1d7a6dc9b04f" providerId="ADAL" clId="{94E0B7CF-9F81-4FE0-8331-646A7D7D57C1}" dt="2024-03-23T16:43:16.062" v="49" actId="14100"/>
        <pc:sldMkLst>
          <pc:docMk/>
          <pc:sldMk cId="0" sldId="259"/>
        </pc:sldMkLst>
        <pc:spChg chg="mod">
          <ac:chgData name="Norbert Oláh" userId="343df27d-cf76-4b1b-b828-1d7a6dc9b04f" providerId="ADAL" clId="{94E0B7CF-9F81-4FE0-8331-646A7D7D57C1}" dt="2024-03-23T16:43:06.694" v="47" actId="1076"/>
          <ac:spMkLst>
            <pc:docMk/>
            <pc:sldMk cId="0" sldId="259"/>
            <ac:spMk id="170" creationId="{00000000-0000-0000-0000-000000000000}"/>
          </ac:spMkLst>
        </pc:spChg>
        <pc:spChg chg="mod">
          <ac:chgData name="Norbert Oláh" userId="343df27d-cf76-4b1b-b828-1d7a6dc9b04f" providerId="ADAL" clId="{94E0B7CF-9F81-4FE0-8331-646A7D7D57C1}" dt="2024-03-23T16:43:16.062" v="49" actId="14100"/>
          <ac:spMkLst>
            <pc:docMk/>
            <pc:sldMk cId="0" sldId="259"/>
            <ac:spMk id="171" creationId="{00000000-0000-0000-0000-000000000000}"/>
          </ac:spMkLst>
        </pc:spChg>
        <pc:spChg chg="del">
          <ac:chgData name="Norbert Oláh" userId="343df27d-cf76-4b1b-b828-1d7a6dc9b04f" providerId="ADAL" clId="{94E0B7CF-9F81-4FE0-8331-646A7D7D57C1}" dt="2024-03-23T16:41:08.892" v="33" actId="478"/>
          <ac:spMkLst>
            <pc:docMk/>
            <pc:sldMk cId="0" sldId="259"/>
            <ac:spMk id="175" creationId="{00000000-0000-0000-0000-000000000000}"/>
          </ac:spMkLst>
        </pc:spChg>
        <pc:spChg chg="del">
          <ac:chgData name="Norbert Oláh" userId="343df27d-cf76-4b1b-b828-1d7a6dc9b04f" providerId="ADAL" clId="{94E0B7CF-9F81-4FE0-8331-646A7D7D57C1}" dt="2024-03-23T16:41:11.097" v="34" actId="478"/>
          <ac:spMkLst>
            <pc:docMk/>
            <pc:sldMk cId="0" sldId="259"/>
            <ac:spMk id="176" creationId="{00000000-0000-0000-0000-000000000000}"/>
          </ac:spMkLst>
        </pc:spChg>
      </pc:sldChg>
      <pc:sldChg chg="delSp modSp setBg">
        <pc:chgData name="Norbert Oláh" userId="343df27d-cf76-4b1b-b828-1d7a6dc9b04f" providerId="ADAL" clId="{94E0B7CF-9F81-4FE0-8331-646A7D7D57C1}" dt="2024-03-23T16:44:09.044" v="62" actId="478"/>
        <pc:sldMkLst>
          <pc:docMk/>
          <pc:sldMk cId="0" sldId="260"/>
        </pc:sldMkLst>
        <pc:spChg chg="mod">
          <ac:chgData name="Norbert Oláh" userId="343df27d-cf76-4b1b-b828-1d7a6dc9b04f" providerId="ADAL" clId="{94E0B7CF-9F81-4FE0-8331-646A7D7D57C1}" dt="2024-03-23T16:44:00.269" v="60" actId="14100"/>
          <ac:spMkLst>
            <pc:docMk/>
            <pc:sldMk cId="0" sldId="260"/>
            <ac:spMk id="182" creationId="{00000000-0000-0000-0000-000000000000}"/>
          </ac:spMkLst>
        </pc:spChg>
        <pc:spChg chg="mod">
          <ac:chgData name="Norbert Oláh" userId="343df27d-cf76-4b1b-b828-1d7a6dc9b04f" providerId="ADAL" clId="{94E0B7CF-9F81-4FE0-8331-646A7D7D57C1}" dt="2024-03-23T16:43:26.654" v="51" actId="108"/>
          <ac:spMkLst>
            <pc:docMk/>
            <pc:sldMk cId="0" sldId="260"/>
            <ac:spMk id="183" creationId="{00000000-0000-0000-0000-000000000000}"/>
          </ac:spMkLst>
        </pc:spChg>
        <pc:spChg chg="del">
          <ac:chgData name="Norbert Oláh" userId="343df27d-cf76-4b1b-b828-1d7a6dc9b04f" providerId="ADAL" clId="{94E0B7CF-9F81-4FE0-8331-646A7D7D57C1}" dt="2024-03-23T16:44:05.113" v="61" actId="478"/>
          <ac:spMkLst>
            <pc:docMk/>
            <pc:sldMk cId="0" sldId="260"/>
            <ac:spMk id="185" creationId="{00000000-0000-0000-0000-000000000000}"/>
          </ac:spMkLst>
        </pc:spChg>
        <pc:spChg chg="del">
          <ac:chgData name="Norbert Oláh" userId="343df27d-cf76-4b1b-b828-1d7a6dc9b04f" providerId="ADAL" clId="{94E0B7CF-9F81-4FE0-8331-646A7D7D57C1}" dt="2024-03-23T16:44:09.044" v="62" actId="478"/>
          <ac:spMkLst>
            <pc:docMk/>
            <pc:sldMk cId="0" sldId="260"/>
            <ac:spMk id="186" creationId="{00000000-0000-0000-0000-000000000000}"/>
          </ac:spMkLst>
        </pc:spChg>
      </pc:sldChg>
      <pc:sldChg chg="delSp modSp setBg">
        <pc:chgData name="Norbert Oláh" userId="343df27d-cf76-4b1b-b828-1d7a6dc9b04f" providerId="ADAL" clId="{94E0B7CF-9F81-4FE0-8331-646A7D7D57C1}" dt="2024-03-23T16:45:35.128" v="67" actId="14100"/>
        <pc:sldMkLst>
          <pc:docMk/>
          <pc:sldMk cId="0" sldId="261"/>
        </pc:sldMkLst>
        <pc:spChg chg="mod">
          <ac:chgData name="Norbert Oláh" userId="343df27d-cf76-4b1b-b828-1d7a6dc9b04f" providerId="ADAL" clId="{94E0B7CF-9F81-4FE0-8331-646A7D7D57C1}" dt="2024-03-23T16:45:35.128" v="67" actId="14100"/>
          <ac:spMkLst>
            <pc:docMk/>
            <pc:sldMk cId="0" sldId="261"/>
            <ac:spMk id="192" creationId="{00000000-0000-0000-0000-000000000000}"/>
          </ac:spMkLst>
        </pc:spChg>
        <pc:spChg chg="del">
          <ac:chgData name="Norbert Oláh" userId="343df27d-cf76-4b1b-b828-1d7a6dc9b04f" providerId="ADAL" clId="{94E0B7CF-9F81-4FE0-8331-646A7D7D57C1}" dt="2024-03-23T16:43:37.895" v="54" actId="478"/>
          <ac:spMkLst>
            <pc:docMk/>
            <pc:sldMk cId="0" sldId="261"/>
            <ac:spMk id="193" creationId="{00000000-0000-0000-0000-000000000000}"/>
          </ac:spMkLst>
        </pc:spChg>
        <pc:spChg chg="del">
          <ac:chgData name="Norbert Oláh" userId="343df27d-cf76-4b1b-b828-1d7a6dc9b04f" providerId="ADAL" clId="{94E0B7CF-9F81-4FE0-8331-646A7D7D57C1}" dt="2024-03-23T16:43:40.830" v="55" actId="478"/>
          <ac:spMkLst>
            <pc:docMk/>
            <pc:sldMk cId="0" sldId="261"/>
            <ac:spMk id="194" creationId="{00000000-0000-0000-0000-000000000000}"/>
          </ac:spMkLst>
        </pc:spChg>
      </pc:sldChg>
      <pc:sldChg chg="delSp modSp setBg">
        <pc:chgData name="Norbert Oláh" userId="343df27d-cf76-4b1b-b828-1d7a6dc9b04f" providerId="ADAL" clId="{94E0B7CF-9F81-4FE0-8331-646A7D7D57C1}" dt="2024-03-23T16:46:12.959" v="77" actId="207"/>
        <pc:sldMkLst>
          <pc:docMk/>
          <pc:sldMk cId="0" sldId="262"/>
        </pc:sldMkLst>
        <pc:spChg chg="mod">
          <ac:chgData name="Norbert Oláh" userId="343df27d-cf76-4b1b-b828-1d7a6dc9b04f" providerId="ADAL" clId="{94E0B7CF-9F81-4FE0-8331-646A7D7D57C1}" dt="2024-03-23T16:46:12.959" v="77" actId="207"/>
          <ac:spMkLst>
            <pc:docMk/>
            <pc:sldMk cId="0" sldId="262"/>
            <ac:spMk id="236" creationId="{00000000-0000-0000-0000-000000000000}"/>
          </ac:spMkLst>
        </pc:spChg>
        <pc:spChg chg="del">
          <ac:chgData name="Norbert Oláh" userId="343df27d-cf76-4b1b-b828-1d7a6dc9b04f" providerId="ADAL" clId="{94E0B7CF-9F81-4FE0-8331-646A7D7D57C1}" dt="2024-03-23T16:45:47.474" v="69" actId="478"/>
          <ac:spMkLst>
            <pc:docMk/>
            <pc:sldMk cId="0" sldId="262"/>
            <ac:spMk id="237" creationId="{00000000-0000-0000-0000-000000000000}"/>
          </ac:spMkLst>
        </pc:spChg>
        <pc:spChg chg="del">
          <ac:chgData name="Norbert Oláh" userId="343df27d-cf76-4b1b-b828-1d7a6dc9b04f" providerId="ADAL" clId="{94E0B7CF-9F81-4FE0-8331-646A7D7D57C1}" dt="2024-03-23T16:45:49.848" v="70" actId="478"/>
          <ac:spMkLst>
            <pc:docMk/>
            <pc:sldMk cId="0" sldId="262"/>
            <ac:spMk id="238" creationId="{00000000-0000-0000-0000-000000000000}"/>
          </ac:spMkLst>
        </pc:spChg>
      </pc:sldChg>
      <pc:sldChg chg="delSp modSp setBg">
        <pc:chgData name="Norbert Oláh" userId="343df27d-cf76-4b1b-b828-1d7a6dc9b04f" providerId="ADAL" clId="{94E0B7CF-9F81-4FE0-8331-646A7D7D57C1}" dt="2024-03-23T16:47:44.563" v="86" actId="207"/>
        <pc:sldMkLst>
          <pc:docMk/>
          <pc:sldMk cId="0" sldId="263"/>
        </pc:sldMkLst>
        <pc:spChg chg="mod">
          <ac:chgData name="Norbert Oláh" userId="343df27d-cf76-4b1b-b828-1d7a6dc9b04f" providerId="ADAL" clId="{94E0B7CF-9F81-4FE0-8331-646A7D7D57C1}" dt="2024-03-23T16:47:44.563" v="86" actId="207"/>
          <ac:spMkLst>
            <pc:docMk/>
            <pc:sldMk cId="0" sldId="263"/>
            <ac:spMk id="280" creationId="{00000000-0000-0000-0000-000000000000}"/>
          </ac:spMkLst>
        </pc:spChg>
        <pc:spChg chg="del">
          <ac:chgData name="Norbert Oláh" userId="343df27d-cf76-4b1b-b828-1d7a6dc9b04f" providerId="ADAL" clId="{94E0B7CF-9F81-4FE0-8331-646A7D7D57C1}" dt="2024-03-23T16:46:40.013" v="79" actId="478"/>
          <ac:spMkLst>
            <pc:docMk/>
            <pc:sldMk cId="0" sldId="263"/>
            <ac:spMk id="287" creationId="{00000000-0000-0000-0000-000000000000}"/>
          </ac:spMkLst>
        </pc:spChg>
        <pc:spChg chg="del">
          <ac:chgData name="Norbert Oláh" userId="343df27d-cf76-4b1b-b828-1d7a6dc9b04f" providerId="ADAL" clId="{94E0B7CF-9F81-4FE0-8331-646A7D7D57C1}" dt="2024-03-23T16:46:43.573" v="80" actId="478"/>
          <ac:spMkLst>
            <pc:docMk/>
            <pc:sldMk cId="0" sldId="263"/>
            <ac:spMk id="288" creationId="{00000000-0000-0000-0000-000000000000}"/>
          </ac:spMkLst>
        </pc:spChg>
        <pc:picChg chg="mod">
          <ac:chgData name="Norbert Oláh" userId="343df27d-cf76-4b1b-b828-1d7a6dc9b04f" providerId="ADAL" clId="{94E0B7CF-9F81-4FE0-8331-646A7D7D57C1}" dt="2024-03-23T16:46:49.570" v="81" actId="1076"/>
          <ac:picMkLst>
            <pc:docMk/>
            <pc:sldMk cId="0" sldId="263"/>
            <ac:picMk id="284" creationId="{00000000-0000-0000-0000-000000000000}"/>
          </ac:picMkLst>
        </pc:picChg>
      </pc:sldChg>
      <pc:sldChg chg="delSp modSp setBg">
        <pc:chgData name="Norbert Oláh" userId="343df27d-cf76-4b1b-b828-1d7a6dc9b04f" providerId="ADAL" clId="{94E0B7CF-9F81-4FE0-8331-646A7D7D57C1}" dt="2024-03-23T16:49:27.879" v="106" actId="478"/>
        <pc:sldMkLst>
          <pc:docMk/>
          <pc:sldMk cId="0" sldId="264"/>
        </pc:sldMkLst>
        <pc:spChg chg="mod">
          <ac:chgData name="Norbert Oláh" userId="343df27d-cf76-4b1b-b828-1d7a6dc9b04f" providerId="ADAL" clId="{94E0B7CF-9F81-4FE0-8331-646A7D7D57C1}" dt="2024-03-23T16:49:18.942" v="104" actId="207"/>
          <ac:spMkLst>
            <pc:docMk/>
            <pc:sldMk cId="0" sldId="264"/>
            <ac:spMk id="295" creationId="{00000000-0000-0000-0000-000000000000}"/>
          </ac:spMkLst>
        </pc:spChg>
        <pc:spChg chg="del">
          <ac:chgData name="Norbert Oláh" userId="343df27d-cf76-4b1b-b828-1d7a6dc9b04f" providerId="ADAL" clId="{94E0B7CF-9F81-4FE0-8331-646A7D7D57C1}" dt="2024-03-23T16:49:25.079" v="105" actId="478"/>
          <ac:spMkLst>
            <pc:docMk/>
            <pc:sldMk cId="0" sldId="264"/>
            <ac:spMk id="296" creationId="{00000000-0000-0000-0000-000000000000}"/>
          </ac:spMkLst>
        </pc:spChg>
        <pc:spChg chg="del">
          <ac:chgData name="Norbert Oláh" userId="343df27d-cf76-4b1b-b828-1d7a6dc9b04f" providerId="ADAL" clId="{94E0B7CF-9F81-4FE0-8331-646A7D7D57C1}" dt="2024-03-23T16:49:27.879" v="106" actId="478"/>
          <ac:spMkLst>
            <pc:docMk/>
            <pc:sldMk cId="0" sldId="264"/>
            <ac:spMk id="297" creationId="{00000000-0000-0000-0000-000000000000}"/>
          </ac:spMkLst>
        </pc:spChg>
      </pc:sldChg>
      <pc:sldChg chg="delSp modSp setBg">
        <pc:chgData name="Norbert Oláh" userId="343df27d-cf76-4b1b-b828-1d7a6dc9b04f" providerId="ADAL" clId="{94E0B7CF-9F81-4FE0-8331-646A7D7D57C1}" dt="2024-03-23T16:49:47.290" v="111" actId="207"/>
        <pc:sldMkLst>
          <pc:docMk/>
          <pc:sldMk cId="0" sldId="265"/>
        </pc:sldMkLst>
        <pc:spChg chg="mod">
          <ac:chgData name="Norbert Oláh" userId="343df27d-cf76-4b1b-b828-1d7a6dc9b04f" providerId="ADAL" clId="{94E0B7CF-9F81-4FE0-8331-646A7D7D57C1}" dt="2024-03-23T16:49:47.290" v="111" actId="207"/>
          <ac:spMkLst>
            <pc:docMk/>
            <pc:sldMk cId="0" sldId="265"/>
            <ac:spMk id="339" creationId="{00000000-0000-0000-0000-000000000000}"/>
          </ac:spMkLst>
        </pc:spChg>
        <pc:spChg chg="del">
          <ac:chgData name="Norbert Oláh" userId="343df27d-cf76-4b1b-b828-1d7a6dc9b04f" providerId="ADAL" clId="{94E0B7CF-9F81-4FE0-8331-646A7D7D57C1}" dt="2024-03-23T16:49:35.294" v="107" actId="478"/>
          <ac:spMkLst>
            <pc:docMk/>
            <pc:sldMk cId="0" sldId="265"/>
            <ac:spMk id="343" creationId="{00000000-0000-0000-0000-000000000000}"/>
          </ac:spMkLst>
        </pc:spChg>
        <pc:spChg chg="del">
          <ac:chgData name="Norbert Oláh" userId="343df27d-cf76-4b1b-b828-1d7a6dc9b04f" providerId="ADAL" clId="{94E0B7CF-9F81-4FE0-8331-646A7D7D57C1}" dt="2024-03-23T16:49:37.584" v="108" actId="478"/>
          <ac:spMkLst>
            <pc:docMk/>
            <pc:sldMk cId="0" sldId="265"/>
            <ac:spMk id="344" creationId="{00000000-0000-0000-0000-000000000000}"/>
          </ac:spMkLst>
        </pc:spChg>
      </pc:sldChg>
      <pc:sldChg chg="delSp modSp setBg">
        <pc:chgData name="Norbert Oláh" userId="343df27d-cf76-4b1b-b828-1d7a6dc9b04f" providerId="ADAL" clId="{94E0B7CF-9F81-4FE0-8331-646A7D7D57C1}" dt="2024-03-23T16:51:51.331" v="120" actId="1076"/>
        <pc:sldMkLst>
          <pc:docMk/>
          <pc:sldMk cId="0" sldId="266"/>
        </pc:sldMkLst>
        <pc:spChg chg="mod">
          <ac:chgData name="Norbert Oláh" userId="343df27d-cf76-4b1b-b828-1d7a6dc9b04f" providerId="ADAL" clId="{94E0B7CF-9F81-4FE0-8331-646A7D7D57C1}" dt="2024-03-23T16:51:02.691" v="117" actId="207"/>
          <ac:spMkLst>
            <pc:docMk/>
            <pc:sldMk cId="0" sldId="266"/>
            <ac:spMk id="350" creationId="{00000000-0000-0000-0000-000000000000}"/>
          </ac:spMkLst>
        </pc:spChg>
        <pc:spChg chg="mod">
          <ac:chgData name="Norbert Oláh" userId="343df27d-cf76-4b1b-b828-1d7a6dc9b04f" providerId="ADAL" clId="{94E0B7CF-9F81-4FE0-8331-646A7D7D57C1}" dt="2024-03-23T16:51:51.331" v="120" actId="1076"/>
          <ac:spMkLst>
            <pc:docMk/>
            <pc:sldMk cId="0" sldId="266"/>
            <ac:spMk id="354" creationId="{00000000-0000-0000-0000-000000000000}"/>
          </ac:spMkLst>
        </pc:spChg>
        <pc:spChg chg="del">
          <ac:chgData name="Norbert Oláh" userId="343df27d-cf76-4b1b-b828-1d7a6dc9b04f" providerId="ADAL" clId="{94E0B7CF-9F81-4FE0-8331-646A7D7D57C1}" dt="2024-03-23T16:51:43.213" v="118" actId="478"/>
          <ac:spMkLst>
            <pc:docMk/>
            <pc:sldMk cId="0" sldId="266"/>
            <ac:spMk id="355" creationId="{00000000-0000-0000-0000-000000000000}"/>
          </ac:spMkLst>
        </pc:spChg>
        <pc:spChg chg="del">
          <ac:chgData name="Norbert Oláh" userId="343df27d-cf76-4b1b-b828-1d7a6dc9b04f" providerId="ADAL" clId="{94E0B7CF-9F81-4FE0-8331-646A7D7D57C1}" dt="2024-03-23T16:51:45.904" v="119" actId="478"/>
          <ac:spMkLst>
            <pc:docMk/>
            <pc:sldMk cId="0" sldId="266"/>
            <ac:spMk id="356" creationId="{00000000-0000-0000-0000-000000000000}"/>
          </ac:spMkLst>
        </pc:spChg>
      </pc:sldChg>
      <pc:sldChg chg="delSp modSp setBg">
        <pc:chgData name="Norbert Oláh" userId="343df27d-cf76-4b1b-b828-1d7a6dc9b04f" providerId="ADAL" clId="{94E0B7CF-9F81-4FE0-8331-646A7D7D57C1}" dt="2024-03-23T16:52:22.706" v="126" actId="478"/>
        <pc:sldMkLst>
          <pc:docMk/>
          <pc:sldMk cId="0" sldId="267"/>
        </pc:sldMkLst>
        <pc:spChg chg="mod">
          <ac:chgData name="Norbert Oláh" userId="343df27d-cf76-4b1b-b828-1d7a6dc9b04f" providerId="ADAL" clId="{94E0B7CF-9F81-4FE0-8331-646A7D7D57C1}" dt="2024-03-23T16:52:11.362" v="124" actId="207"/>
          <ac:spMkLst>
            <pc:docMk/>
            <pc:sldMk cId="0" sldId="267"/>
            <ac:spMk id="362" creationId="{00000000-0000-0000-0000-000000000000}"/>
          </ac:spMkLst>
        </pc:spChg>
        <pc:spChg chg="del">
          <ac:chgData name="Norbert Oláh" userId="343df27d-cf76-4b1b-b828-1d7a6dc9b04f" providerId="ADAL" clId="{94E0B7CF-9F81-4FE0-8331-646A7D7D57C1}" dt="2024-03-23T16:52:19.815" v="125" actId="478"/>
          <ac:spMkLst>
            <pc:docMk/>
            <pc:sldMk cId="0" sldId="267"/>
            <ac:spMk id="364" creationId="{00000000-0000-0000-0000-000000000000}"/>
          </ac:spMkLst>
        </pc:spChg>
        <pc:spChg chg="del">
          <ac:chgData name="Norbert Oláh" userId="343df27d-cf76-4b1b-b828-1d7a6dc9b04f" providerId="ADAL" clId="{94E0B7CF-9F81-4FE0-8331-646A7D7D57C1}" dt="2024-03-23T16:52:22.706" v="126" actId="478"/>
          <ac:spMkLst>
            <pc:docMk/>
            <pc:sldMk cId="0" sldId="267"/>
            <ac:spMk id="365" creationId="{00000000-0000-0000-0000-000000000000}"/>
          </ac:spMkLst>
        </pc:spChg>
      </pc:sldChg>
      <pc:sldChg chg="addSp delSp modSp setBg">
        <pc:chgData name="Norbert Oláh" userId="343df27d-cf76-4b1b-b828-1d7a6dc9b04f" providerId="ADAL" clId="{94E0B7CF-9F81-4FE0-8331-646A7D7D57C1}" dt="2024-03-23T16:52:35.870" v="128" actId="207"/>
        <pc:sldMkLst>
          <pc:docMk/>
          <pc:sldMk cId="0" sldId="268"/>
        </pc:sldMkLst>
        <pc:spChg chg="add del mod">
          <ac:chgData name="Norbert Oláh" userId="343df27d-cf76-4b1b-b828-1d7a6dc9b04f" providerId="ADAL" clId="{94E0B7CF-9F81-4FE0-8331-646A7D7D57C1}" dt="2024-03-23T16:52:35.870" v="128" actId="207"/>
          <ac:spMkLst>
            <pc:docMk/>
            <pc:sldMk cId="0" sldId="268"/>
            <ac:spMk id="375" creationId="{00000000-0000-0000-0000-000000000000}"/>
          </ac:spMkLst>
        </pc:spChg>
      </pc:sldChg>
      <pc:sldChg chg="modSp setBg">
        <pc:chgData name="Norbert Oláh" userId="343df27d-cf76-4b1b-b828-1d7a6dc9b04f" providerId="ADAL" clId="{94E0B7CF-9F81-4FE0-8331-646A7D7D57C1}" dt="2024-03-23T16:52:54.630" v="130" actId="207"/>
        <pc:sldMkLst>
          <pc:docMk/>
          <pc:sldMk cId="0" sldId="269"/>
        </pc:sldMkLst>
        <pc:spChg chg="mod">
          <ac:chgData name="Norbert Oláh" userId="343df27d-cf76-4b1b-b828-1d7a6dc9b04f" providerId="ADAL" clId="{94E0B7CF-9F81-4FE0-8331-646A7D7D57C1}" dt="2024-03-23T16:52:54.630" v="130" actId="207"/>
          <ac:spMkLst>
            <pc:docMk/>
            <pc:sldMk cId="0" sldId="269"/>
            <ac:spMk id="382" creationId="{00000000-0000-0000-0000-000000000000}"/>
          </ac:spMkLst>
        </pc:spChg>
      </pc:sldChg>
      <pc:sldChg chg="modSp setBg">
        <pc:chgData name="Norbert Oláh" userId="343df27d-cf76-4b1b-b828-1d7a6dc9b04f" providerId="ADAL" clId="{94E0B7CF-9F81-4FE0-8331-646A7D7D57C1}" dt="2024-03-23T16:53:14.340" v="132" actId="1076"/>
        <pc:sldMkLst>
          <pc:docMk/>
          <pc:sldMk cId="0" sldId="270"/>
        </pc:sldMkLst>
        <pc:picChg chg="mod">
          <ac:chgData name="Norbert Oláh" userId="343df27d-cf76-4b1b-b828-1d7a6dc9b04f" providerId="ADAL" clId="{94E0B7CF-9F81-4FE0-8331-646A7D7D57C1}" dt="2024-03-23T16:53:14.340" v="132" actId="1076"/>
          <ac:picMkLst>
            <pc:docMk/>
            <pc:sldMk cId="0" sldId="270"/>
            <ac:picMk id="388" creationId="{00000000-0000-0000-0000-000000000000}"/>
          </ac:picMkLst>
        </pc:picChg>
      </pc:sldChg>
      <pc:sldChg chg="delSp modSp setBg">
        <pc:chgData name="Norbert Oláh" userId="343df27d-cf76-4b1b-b828-1d7a6dc9b04f" providerId="ADAL" clId="{94E0B7CF-9F81-4FE0-8331-646A7D7D57C1}" dt="2024-03-23T16:54:21.262" v="141" actId="207"/>
        <pc:sldMkLst>
          <pc:docMk/>
          <pc:sldMk cId="0" sldId="272"/>
        </pc:sldMkLst>
        <pc:spChg chg="mod">
          <ac:chgData name="Norbert Oláh" userId="343df27d-cf76-4b1b-b828-1d7a6dc9b04f" providerId="ADAL" clId="{94E0B7CF-9F81-4FE0-8331-646A7D7D57C1}" dt="2024-03-23T16:54:21.262" v="141" actId="207"/>
          <ac:spMkLst>
            <pc:docMk/>
            <pc:sldMk cId="0" sldId="272"/>
            <ac:spMk id="406" creationId="{00000000-0000-0000-0000-000000000000}"/>
          </ac:spMkLst>
        </pc:spChg>
        <pc:spChg chg="del">
          <ac:chgData name="Norbert Oláh" userId="343df27d-cf76-4b1b-b828-1d7a6dc9b04f" providerId="ADAL" clId="{94E0B7CF-9F81-4FE0-8331-646A7D7D57C1}" dt="2024-03-23T16:54:00.973" v="134" actId="478"/>
          <ac:spMkLst>
            <pc:docMk/>
            <pc:sldMk cId="0" sldId="272"/>
            <ac:spMk id="409" creationId="{00000000-0000-0000-0000-000000000000}"/>
          </ac:spMkLst>
        </pc:spChg>
        <pc:spChg chg="del">
          <ac:chgData name="Norbert Oláh" userId="343df27d-cf76-4b1b-b828-1d7a6dc9b04f" providerId="ADAL" clId="{94E0B7CF-9F81-4FE0-8331-646A7D7D57C1}" dt="2024-03-23T16:54:03.393" v="135" actId="478"/>
          <ac:spMkLst>
            <pc:docMk/>
            <pc:sldMk cId="0" sldId="272"/>
            <ac:spMk id="410" creationId="{00000000-0000-0000-0000-000000000000}"/>
          </ac:spMkLst>
        </pc:spChg>
      </pc:sldChg>
      <pc:sldChg chg="delSp modSp setBg">
        <pc:chgData name="Norbert Oláh" userId="343df27d-cf76-4b1b-b828-1d7a6dc9b04f" providerId="ADAL" clId="{94E0B7CF-9F81-4FE0-8331-646A7D7D57C1}" dt="2024-03-23T16:55:02.418" v="148" actId="207"/>
        <pc:sldMkLst>
          <pc:docMk/>
          <pc:sldMk cId="0" sldId="273"/>
        </pc:sldMkLst>
        <pc:spChg chg="mod">
          <ac:chgData name="Norbert Oláh" userId="343df27d-cf76-4b1b-b828-1d7a6dc9b04f" providerId="ADAL" clId="{94E0B7CF-9F81-4FE0-8331-646A7D7D57C1}" dt="2024-03-23T16:55:02.418" v="148" actId="207"/>
          <ac:spMkLst>
            <pc:docMk/>
            <pc:sldMk cId="0" sldId="273"/>
            <ac:spMk id="416" creationId="{00000000-0000-0000-0000-000000000000}"/>
          </ac:spMkLst>
        </pc:spChg>
        <pc:spChg chg="del">
          <ac:chgData name="Norbert Oláh" userId="343df27d-cf76-4b1b-b828-1d7a6dc9b04f" providerId="ADAL" clId="{94E0B7CF-9F81-4FE0-8331-646A7D7D57C1}" dt="2024-03-23T16:54:36.667" v="143" actId="478"/>
          <ac:spMkLst>
            <pc:docMk/>
            <pc:sldMk cId="0" sldId="273"/>
            <ac:spMk id="417" creationId="{00000000-0000-0000-0000-000000000000}"/>
          </ac:spMkLst>
        </pc:spChg>
        <pc:spChg chg="del">
          <ac:chgData name="Norbert Oláh" userId="343df27d-cf76-4b1b-b828-1d7a6dc9b04f" providerId="ADAL" clId="{94E0B7CF-9F81-4FE0-8331-646A7D7D57C1}" dt="2024-03-23T16:54:39.674" v="144" actId="478"/>
          <ac:spMkLst>
            <pc:docMk/>
            <pc:sldMk cId="0" sldId="273"/>
            <ac:spMk id="418" creationId="{00000000-0000-0000-0000-000000000000}"/>
          </ac:spMkLst>
        </pc:spChg>
      </pc:sldChg>
      <pc:sldChg chg="delSp modSp setBg">
        <pc:chgData name="Norbert Oláh" userId="343df27d-cf76-4b1b-b828-1d7a6dc9b04f" providerId="ADAL" clId="{94E0B7CF-9F81-4FE0-8331-646A7D7D57C1}" dt="2024-03-23T16:57:12.427" v="155" actId="207"/>
        <pc:sldMkLst>
          <pc:docMk/>
          <pc:sldMk cId="0" sldId="274"/>
        </pc:sldMkLst>
        <pc:spChg chg="mod">
          <ac:chgData name="Norbert Oláh" userId="343df27d-cf76-4b1b-b828-1d7a6dc9b04f" providerId="ADAL" clId="{94E0B7CF-9F81-4FE0-8331-646A7D7D57C1}" dt="2024-03-23T16:57:12.427" v="155" actId="207"/>
          <ac:spMkLst>
            <pc:docMk/>
            <pc:sldMk cId="0" sldId="274"/>
            <ac:spMk id="431" creationId="{00000000-0000-0000-0000-000000000000}"/>
          </ac:spMkLst>
        </pc:spChg>
        <pc:spChg chg="del">
          <ac:chgData name="Norbert Oláh" userId="343df27d-cf76-4b1b-b828-1d7a6dc9b04f" providerId="ADAL" clId="{94E0B7CF-9F81-4FE0-8331-646A7D7D57C1}" dt="2024-03-23T16:56:55.638" v="150" actId="478"/>
          <ac:spMkLst>
            <pc:docMk/>
            <pc:sldMk cId="0" sldId="274"/>
            <ac:spMk id="436" creationId="{00000000-0000-0000-0000-000000000000}"/>
          </ac:spMkLst>
        </pc:spChg>
        <pc:spChg chg="del">
          <ac:chgData name="Norbert Oláh" userId="343df27d-cf76-4b1b-b828-1d7a6dc9b04f" providerId="ADAL" clId="{94E0B7CF-9F81-4FE0-8331-646A7D7D57C1}" dt="2024-03-23T16:57:00.050" v="151" actId="478"/>
          <ac:spMkLst>
            <pc:docMk/>
            <pc:sldMk cId="0" sldId="274"/>
            <ac:spMk id="437" creationId="{00000000-0000-0000-0000-000000000000}"/>
          </ac:spMkLst>
        </pc:spChg>
      </pc:sldChg>
      <pc:sldChg chg="delSp modSp setBg">
        <pc:chgData name="Norbert Oláh" userId="343df27d-cf76-4b1b-b828-1d7a6dc9b04f" providerId="ADAL" clId="{94E0B7CF-9F81-4FE0-8331-646A7D7D57C1}" dt="2024-03-23T16:57:48.209" v="163" actId="478"/>
        <pc:sldMkLst>
          <pc:docMk/>
          <pc:sldMk cId="0" sldId="275"/>
        </pc:sldMkLst>
        <pc:spChg chg="mod">
          <ac:chgData name="Norbert Oláh" userId="343df27d-cf76-4b1b-b828-1d7a6dc9b04f" providerId="ADAL" clId="{94E0B7CF-9F81-4FE0-8331-646A7D7D57C1}" dt="2024-03-23T16:57:40.019" v="161" actId="207"/>
          <ac:spMkLst>
            <pc:docMk/>
            <pc:sldMk cId="0" sldId="275"/>
            <ac:spMk id="443" creationId="{00000000-0000-0000-0000-000000000000}"/>
          </ac:spMkLst>
        </pc:spChg>
        <pc:spChg chg="del">
          <ac:chgData name="Norbert Oláh" userId="343df27d-cf76-4b1b-b828-1d7a6dc9b04f" providerId="ADAL" clId="{94E0B7CF-9F81-4FE0-8331-646A7D7D57C1}" dt="2024-03-23T16:57:44.716" v="162" actId="478"/>
          <ac:spMkLst>
            <pc:docMk/>
            <pc:sldMk cId="0" sldId="275"/>
            <ac:spMk id="444" creationId="{00000000-0000-0000-0000-000000000000}"/>
          </ac:spMkLst>
        </pc:spChg>
        <pc:spChg chg="del">
          <ac:chgData name="Norbert Oláh" userId="343df27d-cf76-4b1b-b828-1d7a6dc9b04f" providerId="ADAL" clId="{94E0B7CF-9F81-4FE0-8331-646A7D7D57C1}" dt="2024-03-23T16:57:48.209" v="163" actId="478"/>
          <ac:spMkLst>
            <pc:docMk/>
            <pc:sldMk cId="0" sldId="275"/>
            <ac:spMk id="445" creationId="{00000000-0000-0000-0000-000000000000}"/>
          </ac:spMkLst>
        </pc:spChg>
      </pc:sldChg>
      <pc:sldChg chg="delSp modSp setBg">
        <pc:chgData name="Norbert Oláh" userId="343df27d-cf76-4b1b-b828-1d7a6dc9b04f" providerId="ADAL" clId="{94E0B7CF-9F81-4FE0-8331-646A7D7D57C1}" dt="2024-03-23T16:58:16.304" v="171" actId="207"/>
        <pc:sldMkLst>
          <pc:docMk/>
          <pc:sldMk cId="0" sldId="276"/>
        </pc:sldMkLst>
        <pc:spChg chg="mod">
          <ac:chgData name="Norbert Oláh" userId="343df27d-cf76-4b1b-b828-1d7a6dc9b04f" providerId="ADAL" clId="{94E0B7CF-9F81-4FE0-8331-646A7D7D57C1}" dt="2024-03-23T16:58:16.304" v="171" actId="207"/>
          <ac:spMkLst>
            <pc:docMk/>
            <pc:sldMk cId="0" sldId="276"/>
            <ac:spMk id="452" creationId="{00000000-0000-0000-0000-000000000000}"/>
          </ac:spMkLst>
        </pc:spChg>
        <pc:spChg chg="del">
          <ac:chgData name="Norbert Oláh" userId="343df27d-cf76-4b1b-b828-1d7a6dc9b04f" providerId="ADAL" clId="{94E0B7CF-9F81-4FE0-8331-646A7D7D57C1}" dt="2024-03-23T16:58:02.243" v="165" actId="478"/>
          <ac:spMkLst>
            <pc:docMk/>
            <pc:sldMk cId="0" sldId="276"/>
            <ac:spMk id="455" creationId="{00000000-0000-0000-0000-000000000000}"/>
          </ac:spMkLst>
        </pc:spChg>
        <pc:spChg chg="del">
          <ac:chgData name="Norbert Oláh" userId="343df27d-cf76-4b1b-b828-1d7a6dc9b04f" providerId="ADAL" clId="{94E0B7CF-9F81-4FE0-8331-646A7D7D57C1}" dt="2024-03-23T16:58:04.849" v="166" actId="478"/>
          <ac:spMkLst>
            <pc:docMk/>
            <pc:sldMk cId="0" sldId="276"/>
            <ac:spMk id="456" creationId="{00000000-0000-0000-0000-000000000000}"/>
          </ac:spMkLst>
        </pc:spChg>
      </pc:sldChg>
      <pc:sldChg chg="delSp modSp setBg">
        <pc:chgData name="Norbert Oláh" userId="343df27d-cf76-4b1b-b828-1d7a6dc9b04f" providerId="ADAL" clId="{94E0B7CF-9F81-4FE0-8331-646A7D7D57C1}" dt="2024-03-23T16:58:59.418" v="181" actId="207"/>
        <pc:sldMkLst>
          <pc:docMk/>
          <pc:sldMk cId="0" sldId="278"/>
        </pc:sldMkLst>
        <pc:spChg chg="mod">
          <ac:chgData name="Norbert Oláh" userId="343df27d-cf76-4b1b-b828-1d7a6dc9b04f" providerId="ADAL" clId="{94E0B7CF-9F81-4FE0-8331-646A7D7D57C1}" dt="2024-03-23T16:58:59.418" v="181" actId="207"/>
          <ac:spMkLst>
            <pc:docMk/>
            <pc:sldMk cId="0" sldId="278"/>
            <ac:spMk id="470" creationId="{00000000-0000-0000-0000-000000000000}"/>
          </ac:spMkLst>
        </pc:spChg>
        <pc:spChg chg="mod">
          <ac:chgData name="Norbert Oláh" userId="343df27d-cf76-4b1b-b828-1d7a6dc9b04f" providerId="ADAL" clId="{94E0B7CF-9F81-4FE0-8331-646A7D7D57C1}" dt="2024-03-23T16:58:32.946" v="174" actId="1076"/>
          <ac:spMkLst>
            <pc:docMk/>
            <pc:sldMk cId="0" sldId="278"/>
            <ac:spMk id="473" creationId="{00000000-0000-0000-0000-000000000000}"/>
          </ac:spMkLst>
        </pc:spChg>
        <pc:spChg chg="del">
          <ac:chgData name="Norbert Oláh" userId="343df27d-cf76-4b1b-b828-1d7a6dc9b04f" providerId="ADAL" clId="{94E0B7CF-9F81-4FE0-8331-646A7D7D57C1}" dt="2024-03-23T16:58:35.953" v="175" actId="478"/>
          <ac:spMkLst>
            <pc:docMk/>
            <pc:sldMk cId="0" sldId="278"/>
            <ac:spMk id="474" creationId="{00000000-0000-0000-0000-000000000000}"/>
          </ac:spMkLst>
        </pc:spChg>
        <pc:spChg chg="del">
          <ac:chgData name="Norbert Oláh" userId="343df27d-cf76-4b1b-b828-1d7a6dc9b04f" providerId="ADAL" clId="{94E0B7CF-9F81-4FE0-8331-646A7D7D57C1}" dt="2024-03-23T16:58:40.911" v="176" actId="478"/>
          <ac:spMkLst>
            <pc:docMk/>
            <pc:sldMk cId="0" sldId="278"/>
            <ac:spMk id="475" creationId="{00000000-0000-0000-0000-000000000000}"/>
          </ac:spMkLst>
        </pc:spChg>
        <pc:picChg chg="mod">
          <ac:chgData name="Norbert Oláh" userId="343df27d-cf76-4b1b-b828-1d7a6dc9b04f" providerId="ADAL" clId="{94E0B7CF-9F81-4FE0-8331-646A7D7D57C1}" dt="2024-03-23T16:58:29.538" v="173" actId="1076"/>
          <ac:picMkLst>
            <pc:docMk/>
            <pc:sldMk cId="0" sldId="278"/>
            <ac:picMk id="472" creationId="{00000000-0000-0000-0000-000000000000}"/>
          </ac:picMkLst>
        </pc:picChg>
      </pc:sldChg>
      <pc:sldChg chg="addSp delSp modSp setBg">
        <pc:chgData name="Norbert Oláh" userId="343df27d-cf76-4b1b-b828-1d7a6dc9b04f" providerId="ADAL" clId="{94E0B7CF-9F81-4FE0-8331-646A7D7D57C1}" dt="2024-03-24T16:30:53.767" v="340" actId="1076"/>
        <pc:sldMkLst>
          <pc:docMk/>
          <pc:sldMk cId="0" sldId="279"/>
        </pc:sldMkLst>
        <pc:spChg chg="del mod">
          <ac:chgData name="Norbert Oláh" userId="343df27d-cf76-4b1b-b828-1d7a6dc9b04f" providerId="ADAL" clId="{94E0B7CF-9F81-4FE0-8331-646A7D7D57C1}" dt="2024-03-24T16:30:31.804" v="332" actId="478"/>
          <ac:spMkLst>
            <pc:docMk/>
            <pc:sldMk cId="0" sldId="279"/>
            <ac:spMk id="485" creationId="{00000000-0000-0000-0000-000000000000}"/>
          </ac:spMkLst>
        </pc:spChg>
        <pc:spChg chg="del">
          <ac:chgData name="Norbert Oláh" userId="343df27d-cf76-4b1b-b828-1d7a6dc9b04f" providerId="ADAL" clId="{94E0B7CF-9F81-4FE0-8331-646A7D7D57C1}" dt="2024-03-24T16:30:39.130" v="335" actId="478"/>
          <ac:spMkLst>
            <pc:docMk/>
            <pc:sldMk cId="0" sldId="279"/>
            <ac:spMk id="486" creationId="{00000000-0000-0000-0000-000000000000}"/>
          </ac:spMkLst>
        </pc:spChg>
        <pc:spChg chg="del">
          <ac:chgData name="Norbert Oláh" userId="343df27d-cf76-4b1b-b828-1d7a6dc9b04f" providerId="ADAL" clId="{94E0B7CF-9F81-4FE0-8331-646A7D7D57C1}" dt="2024-03-24T16:30:41.506" v="336" actId="478"/>
          <ac:spMkLst>
            <pc:docMk/>
            <pc:sldMk cId="0" sldId="279"/>
            <ac:spMk id="487" creationId="{00000000-0000-0000-0000-000000000000}"/>
          </ac:spMkLst>
        </pc:spChg>
        <pc:picChg chg="add mod">
          <ac:chgData name="Norbert Oláh" userId="343df27d-cf76-4b1b-b828-1d7a6dc9b04f" providerId="ADAL" clId="{94E0B7CF-9F81-4FE0-8331-646A7D7D57C1}" dt="2024-03-24T16:30:51.984" v="339" actId="1076"/>
          <ac:picMkLst>
            <pc:docMk/>
            <pc:sldMk cId="0" sldId="279"/>
            <ac:picMk id="2" creationId="{B9E2E81E-640C-4691-98D7-AA6115723791}"/>
          </ac:picMkLst>
        </pc:picChg>
        <pc:picChg chg="del">
          <ac:chgData name="Norbert Oláh" userId="343df27d-cf76-4b1b-b828-1d7a6dc9b04f" providerId="ADAL" clId="{94E0B7CF-9F81-4FE0-8331-646A7D7D57C1}" dt="2024-03-24T16:30:17.802" v="327" actId="478"/>
          <ac:picMkLst>
            <pc:docMk/>
            <pc:sldMk cId="0" sldId="279"/>
            <ac:picMk id="482" creationId="{00000000-0000-0000-0000-000000000000}"/>
          </ac:picMkLst>
        </pc:picChg>
        <pc:picChg chg="mod">
          <ac:chgData name="Norbert Oláh" userId="343df27d-cf76-4b1b-b828-1d7a6dc9b04f" providerId="ADAL" clId="{94E0B7CF-9F81-4FE0-8331-646A7D7D57C1}" dt="2024-03-24T16:30:53.767" v="340" actId="1076"/>
          <ac:picMkLst>
            <pc:docMk/>
            <pc:sldMk cId="0" sldId="279"/>
            <ac:picMk id="483" creationId="{00000000-0000-0000-0000-000000000000}"/>
          </ac:picMkLst>
        </pc:picChg>
      </pc:sldChg>
      <pc:sldChg chg="delSp modSp setBg">
        <pc:chgData name="Norbert Oláh" userId="343df27d-cf76-4b1b-b828-1d7a6dc9b04f" providerId="ADAL" clId="{94E0B7CF-9F81-4FE0-8331-646A7D7D57C1}" dt="2024-03-24T16:31:11.718" v="344" actId="478"/>
        <pc:sldMkLst>
          <pc:docMk/>
          <pc:sldMk cId="0" sldId="280"/>
        </pc:sldMkLst>
        <pc:spChg chg="del mod">
          <ac:chgData name="Norbert Oláh" userId="343df27d-cf76-4b1b-b828-1d7a6dc9b04f" providerId="ADAL" clId="{94E0B7CF-9F81-4FE0-8331-646A7D7D57C1}" dt="2024-03-24T16:31:11.718" v="344" actId="478"/>
          <ac:spMkLst>
            <pc:docMk/>
            <pc:sldMk cId="0" sldId="280"/>
            <ac:spMk id="494" creationId="{00000000-0000-0000-0000-000000000000}"/>
          </ac:spMkLst>
        </pc:spChg>
        <pc:spChg chg="del">
          <ac:chgData name="Norbert Oláh" userId="343df27d-cf76-4b1b-b828-1d7a6dc9b04f" providerId="ADAL" clId="{94E0B7CF-9F81-4FE0-8331-646A7D7D57C1}" dt="2024-03-24T16:31:00.624" v="341" actId="478"/>
          <ac:spMkLst>
            <pc:docMk/>
            <pc:sldMk cId="0" sldId="280"/>
            <ac:spMk id="498" creationId="{00000000-0000-0000-0000-000000000000}"/>
          </ac:spMkLst>
        </pc:spChg>
        <pc:spChg chg="del">
          <ac:chgData name="Norbert Oláh" userId="343df27d-cf76-4b1b-b828-1d7a6dc9b04f" providerId="ADAL" clId="{94E0B7CF-9F81-4FE0-8331-646A7D7D57C1}" dt="2024-03-24T16:31:02.698" v="342" actId="478"/>
          <ac:spMkLst>
            <pc:docMk/>
            <pc:sldMk cId="0" sldId="280"/>
            <ac:spMk id="499" creationId="{00000000-0000-0000-0000-000000000000}"/>
          </ac:spMkLst>
        </pc:spChg>
      </pc:sldChg>
      <pc:sldChg chg="delSp modSp setBg">
        <pc:chgData name="Norbert Oláh" userId="343df27d-cf76-4b1b-b828-1d7a6dc9b04f" providerId="ADAL" clId="{94E0B7CF-9F81-4FE0-8331-646A7D7D57C1}" dt="2024-03-23T17:00:32.157" v="196" actId="478"/>
        <pc:sldMkLst>
          <pc:docMk/>
          <pc:sldMk cId="0" sldId="281"/>
        </pc:sldMkLst>
        <pc:spChg chg="mod">
          <ac:chgData name="Norbert Oláh" userId="343df27d-cf76-4b1b-b828-1d7a6dc9b04f" providerId="ADAL" clId="{94E0B7CF-9F81-4FE0-8331-646A7D7D57C1}" dt="2024-03-23T17:00:27.473" v="195" actId="207"/>
          <ac:spMkLst>
            <pc:docMk/>
            <pc:sldMk cId="0" sldId="281"/>
            <ac:spMk id="505" creationId="{00000000-0000-0000-0000-000000000000}"/>
          </ac:spMkLst>
        </pc:spChg>
        <pc:spChg chg="del">
          <ac:chgData name="Norbert Oláh" userId="343df27d-cf76-4b1b-b828-1d7a6dc9b04f" providerId="ADAL" clId="{94E0B7CF-9F81-4FE0-8331-646A7D7D57C1}" dt="2024-03-23T17:00:32.157" v="196" actId="478"/>
          <ac:spMkLst>
            <pc:docMk/>
            <pc:sldMk cId="0" sldId="281"/>
            <ac:spMk id="506" creationId="{00000000-0000-0000-0000-000000000000}"/>
          </ac:spMkLst>
        </pc:spChg>
        <pc:spChg chg="del">
          <ac:chgData name="Norbert Oláh" userId="343df27d-cf76-4b1b-b828-1d7a6dc9b04f" providerId="ADAL" clId="{94E0B7CF-9F81-4FE0-8331-646A7D7D57C1}" dt="2024-03-23T16:59:52.835" v="188" actId="478"/>
          <ac:spMkLst>
            <pc:docMk/>
            <pc:sldMk cId="0" sldId="281"/>
            <ac:spMk id="510" creationId="{00000000-0000-0000-0000-000000000000}"/>
          </ac:spMkLst>
        </pc:spChg>
        <pc:spChg chg="del">
          <ac:chgData name="Norbert Oláh" userId="343df27d-cf76-4b1b-b828-1d7a6dc9b04f" providerId="ADAL" clId="{94E0B7CF-9F81-4FE0-8331-646A7D7D57C1}" dt="2024-03-23T16:59:55.825" v="189" actId="478"/>
          <ac:spMkLst>
            <pc:docMk/>
            <pc:sldMk cId="0" sldId="281"/>
            <ac:spMk id="511" creationId="{00000000-0000-0000-0000-000000000000}"/>
          </ac:spMkLst>
        </pc:spChg>
      </pc:sldChg>
      <pc:sldChg chg="delSp modSp setBg">
        <pc:chgData name="Norbert Oláh" userId="343df27d-cf76-4b1b-b828-1d7a6dc9b04f" providerId="ADAL" clId="{94E0B7CF-9F81-4FE0-8331-646A7D7D57C1}" dt="2024-03-23T17:00:55.522" v="203" actId="207"/>
        <pc:sldMkLst>
          <pc:docMk/>
          <pc:sldMk cId="0" sldId="283"/>
        </pc:sldMkLst>
        <pc:spChg chg="mod">
          <ac:chgData name="Norbert Oláh" userId="343df27d-cf76-4b1b-b828-1d7a6dc9b04f" providerId="ADAL" clId="{94E0B7CF-9F81-4FE0-8331-646A7D7D57C1}" dt="2024-03-23T17:00:55.522" v="203" actId="207"/>
          <ac:spMkLst>
            <pc:docMk/>
            <pc:sldMk cId="0" sldId="283"/>
            <ac:spMk id="525" creationId="{00000000-0000-0000-0000-000000000000}"/>
          </ac:spMkLst>
        </pc:spChg>
        <pc:spChg chg="del">
          <ac:chgData name="Norbert Oláh" userId="343df27d-cf76-4b1b-b828-1d7a6dc9b04f" providerId="ADAL" clId="{94E0B7CF-9F81-4FE0-8331-646A7D7D57C1}" dt="2024-03-23T17:00:39.229" v="197" actId="478"/>
          <ac:spMkLst>
            <pc:docMk/>
            <pc:sldMk cId="0" sldId="283"/>
            <ac:spMk id="526" creationId="{00000000-0000-0000-0000-000000000000}"/>
          </ac:spMkLst>
        </pc:spChg>
        <pc:spChg chg="del">
          <ac:chgData name="Norbert Oláh" userId="343df27d-cf76-4b1b-b828-1d7a6dc9b04f" providerId="ADAL" clId="{94E0B7CF-9F81-4FE0-8331-646A7D7D57C1}" dt="2024-03-23T17:00:42.089" v="198" actId="478"/>
          <ac:spMkLst>
            <pc:docMk/>
            <pc:sldMk cId="0" sldId="283"/>
            <ac:spMk id="527" creationId="{00000000-0000-0000-0000-000000000000}"/>
          </ac:spMkLst>
        </pc:spChg>
      </pc:sldChg>
      <pc:sldChg chg="modSp setBg">
        <pc:chgData name="Norbert Oláh" userId="343df27d-cf76-4b1b-b828-1d7a6dc9b04f" providerId="ADAL" clId="{94E0B7CF-9F81-4FE0-8331-646A7D7D57C1}" dt="2024-03-23T17:01:39.050" v="214" actId="1076"/>
        <pc:sldMkLst>
          <pc:docMk/>
          <pc:sldMk cId="0" sldId="285"/>
        </pc:sldMkLst>
        <pc:spChg chg="mod">
          <ac:chgData name="Norbert Oláh" userId="343df27d-cf76-4b1b-b828-1d7a6dc9b04f" providerId="ADAL" clId="{94E0B7CF-9F81-4FE0-8331-646A7D7D57C1}" dt="2024-03-23T17:01:36.475" v="213" actId="14100"/>
          <ac:spMkLst>
            <pc:docMk/>
            <pc:sldMk cId="0" sldId="285"/>
            <ac:spMk id="548" creationId="{00000000-0000-0000-0000-000000000000}"/>
          </ac:spMkLst>
        </pc:spChg>
        <pc:picChg chg="mod">
          <ac:chgData name="Norbert Oláh" userId="343df27d-cf76-4b1b-b828-1d7a6dc9b04f" providerId="ADAL" clId="{94E0B7CF-9F81-4FE0-8331-646A7D7D57C1}" dt="2024-03-23T17:01:39.050" v="214" actId="1076"/>
          <ac:picMkLst>
            <pc:docMk/>
            <pc:sldMk cId="0" sldId="285"/>
            <ac:picMk id="549" creationId="{00000000-0000-0000-0000-000000000000}"/>
          </ac:picMkLst>
        </pc:picChg>
      </pc:sldChg>
      <pc:sldChg chg="modSp setBg">
        <pc:chgData name="Norbert Oláh" userId="343df27d-cf76-4b1b-b828-1d7a6dc9b04f" providerId="ADAL" clId="{94E0B7CF-9F81-4FE0-8331-646A7D7D57C1}" dt="2024-03-23T17:03:07.407" v="227" actId="14100"/>
        <pc:sldMkLst>
          <pc:docMk/>
          <pc:sldMk cId="0" sldId="286"/>
        </pc:sldMkLst>
        <pc:spChg chg="mod">
          <ac:chgData name="Norbert Oláh" userId="343df27d-cf76-4b1b-b828-1d7a6dc9b04f" providerId="ADAL" clId="{94E0B7CF-9F81-4FE0-8331-646A7D7D57C1}" dt="2024-03-23T17:02:46.070" v="220" actId="1076"/>
          <ac:spMkLst>
            <pc:docMk/>
            <pc:sldMk cId="0" sldId="286"/>
            <ac:spMk id="555" creationId="{00000000-0000-0000-0000-000000000000}"/>
          </ac:spMkLst>
        </pc:spChg>
        <pc:spChg chg="mod">
          <ac:chgData name="Norbert Oláh" userId="343df27d-cf76-4b1b-b828-1d7a6dc9b04f" providerId="ADAL" clId="{94E0B7CF-9F81-4FE0-8331-646A7D7D57C1}" dt="2024-03-23T17:03:07.407" v="227" actId="14100"/>
          <ac:spMkLst>
            <pc:docMk/>
            <pc:sldMk cId="0" sldId="286"/>
            <ac:spMk id="557" creationId="{00000000-0000-0000-0000-000000000000}"/>
          </ac:spMkLst>
        </pc:spChg>
        <pc:spChg chg="mod">
          <ac:chgData name="Norbert Oláh" userId="343df27d-cf76-4b1b-b828-1d7a6dc9b04f" providerId="ADAL" clId="{94E0B7CF-9F81-4FE0-8331-646A7D7D57C1}" dt="2024-03-23T17:02:48.398" v="221" actId="1076"/>
          <ac:spMkLst>
            <pc:docMk/>
            <pc:sldMk cId="0" sldId="286"/>
            <ac:spMk id="558" creationId="{00000000-0000-0000-0000-000000000000}"/>
          </ac:spMkLst>
        </pc:spChg>
        <pc:picChg chg="mod">
          <ac:chgData name="Norbert Oláh" userId="343df27d-cf76-4b1b-b828-1d7a6dc9b04f" providerId="ADAL" clId="{94E0B7CF-9F81-4FE0-8331-646A7D7D57C1}" dt="2024-03-23T17:02:50.247" v="222" actId="1076"/>
          <ac:picMkLst>
            <pc:docMk/>
            <pc:sldMk cId="0" sldId="286"/>
            <ac:picMk id="556" creationId="{00000000-0000-0000-0000-000000000000}"/>
          </ac:picMkLst>
        </pc:picChg>
      </pc:sldChg>
      <pc:sldChg chg="setBg">
        <pc:chgData name="Norbert Oláh" userId="343df27d-cf76-4b1b-b828-1d7a6dc9b04f" providerId="ADAL" clId="{94E0B7CF-9F81-4FE0-8331-646A7D7D57C1}" dt="2024-03-23T17:01:55.204" v="216"/>
        <pc:sldMkLst>
          <pc:docMk/>
          <pc:sldMk cId="0" sldId="287"/>
        </pc:sldMkLst>
      </pc:sldChg>
      <pc:sldChg chg="setBg">
        <pc:chgData name="Norbert Oláh" userId="343df27d-cf76-4b1b-b828-1d7a6dc9b04f" providerId="ADAL" clId="{94E0B7CF-9F81-4FE0-8331-646A7D7D57C1}" dt="2024-03-23T17:02:33.899" v="218"/>
        <pc:sldMkLst>
          <pc:docMk/>
          <pc:sldMk cId="0" sldId="288"/>
        </pc:sldMkLst>
      </pc:sldChg>
      <pc:sldChg chg="modSp setBg">
        <pc:chgData name="Norbert Oláh" userId="343df27d-cf76-4b1b-b828-1d7a6dc9b04f" providerId="ADAL" clId="{94E0B7CF-9F81-4FE0-8331-646A7D7D57C1}" dt="2024-03-23T17:03:25.630" v="231" actId="14100"/>
        <pc:sldMkLst>
          <pc:docMk/>
          <pc:sldMk cId="0" sldId="289"/>
        </pc:sldMkLst>
        <pc:spChg chg="mod">
          <ac:chgData name="Norbert Oláh" userId="343df27d-cf76-4b1b-b828-1d7a6dc9b04f" providerId="ADAL" clId="{94E0B7CF-9F81-4FE0-8331-646A7D7D57C1}" dt="2024-03-23T17:03:25.630" v="231" actId="14100"/>
          <ac:spMkLst>
            <pc:docMk/>
            <pc:sldMk cId="0" sldId="289"/>
            <ac:spMk id="578" creationId="{00000000-0000-0000-0000-000000000000}"/>
          </ac:spMkLst>
        </pc:spChg>
      </pc:sldChg>
      <pc:sldChg chg="delSp modSp setBg">
        <pc:chgData name="Norbert Oláh" userId="343df27d-cf76-4b1b-b828-1d7a6dc9b04f" providerId="ADAL" clId="{94E0B7CF-9F81-4FE0-8331-646A7D7D57C1}" dt="2024-03-23T17:05:40.433" v="252" actId="207"/>
        <pc:sldMkLst>
          <pc:docMk/>
          <pc:sldMk cId="0" sldId="291"/>
        </pc:sldMkLst>
        <pc:spChg chg="mod">
          <ac:chgData name="Norbert Oláh" userId="343df27d-cf76-4b1b-b828-1d7a6dc9b04f" providerId="ADAL" clId="{94E0B7CF-9F81-4FE0-8331-646A7D7D57C1}" dt="2024-03-23T17:05:40.433" v="252" actId="207"/>
          <ac:spMkLst>
            <pc:docMk/>
            <pc:sldMk cId="0" sldId="291"/>
            <ac:spMk id="597" creationId="{00000000-0000-0000-0000-000000000000}"/>
          </ac:spMkLst>
        </pc:spChg>
        <pc:spChg chg="del">
          <ac:chgData name="Norbert Oláh" userId="343df27d-cf76-4b1b-b828-1d7a6dc9b04f" providerId="ADAL" clId="{94E0B7CF-9F81-4FE0-8331-646A7D7D57C1}" dt="2024-03-23T17:05:18.028" v="246" actId="478"/>
          <ac:spMkLst>
            <pc:docMk/>
            <pc:sldMk cId="0" sldId="291"/>
            <ac:spMk id="603" creationId="{00000000-0000-0000-0000-000000000000}"/>
          </ac:spMkLst>
        </pc:spChg>
        <pc:spChg chg="del">
          <ac:chgData name="Norbert Oláh" userId="343df27d-cf76-4b1b-b828-1d7a6dc9b04f" providerId="ADAL" clId="{94E0B7CF-9F81-4FE0-8331-646A7D7D57C1}" dt="2024-03-23T17:05:15.409" v="245" actId="478"/>
          <ac:spMkLst>
            <pc:docMk/>
            <pc:sldMk cId="0" sldId="291"/>
            <ac:spMk id="604" creationId="{00000000-0000-0000-0000-000000000000}"/>
          </ac:spMkLst>
        </pc:spChg>
      </pc:sldChg>
      <pc:sldChg chg="delSp modSp setBg">
        <pc:chgData name="Norbert Oláh" userId="343df27d-cf76-4b1b-b828-1d7a6dc9b04f" providerId="ADAL" clId="{94E0B7CF-9F81-4FE0-8331-646A7D7D57C1}" dt="2024-03-23T17:06:12.696" v="261" actId="14100"/>
        <pc:sldMkLst>
          <pc:docMk/>
          <pc:sldMk cId="0" sldId="292"/>
        </pc:sldMkLst>
        <pc:spChg chg="mod">
          <ac:chgData name="Norbert Oláh" userId="343df27d-cf76-4b1b-b828-1d7a6dc9b04f" providerId="ADAL" clId="{94E0B7CF-9F81-4FE0-8331-646A7D7D57C1}" dt="2024-03-23T17:06:12.696" v="261" actId="14100"/>
          <ac:spMkLst>
            <pc:docMk/>
            <pc:sldMk cId="0" sldId="292"/>
            <ac:spMk id="610" creationId="{00000000-0000-0000-0000-000000000000}"/>
          </ac:spMkLst>
        </pc:spChg>
        <pc:spChg chg="del">
          <ac:chgData name="Norbert Oláh" userId="343df27d-cf76-4b1b-b828-1d7a6dc9b04f" providerId="ADAL" clId="{94E0B7CF-9F81-4FE0-8331-646A7D7D57C1}" dt="2024-03-23T17:06:01.400" v="257" actId="478"/>
          <ac:spMkLst>
            <pc:docMk/>
            <pc:sldMk cId="0" sldId="292"/>
            <ac:spMk id="619" creationId="{00000000-0000-0000-0000-000000000000}"/>
          </ac:spMkLst>
        </pc:spChg>
        <pc:spChg chg="del">
          <ac:chgData name="Norbert Oláh" userId="343df27d-cf76-4b1b-b828-1d7a6dc9b04f" providerId="ADAL" clId="{94E0B7CF-9F81-4FE0-8331-646A7D7D57C1}" dt="2024-03-23T17:06:03.643" v="258" actId="478"/>
          <ac:spMkLst>
            <pc:docMk/>
            <pc:sldMk cId="0" sldId="292"/>
            <ac:spMk id="620" creationId="{00000000-0000-0000-0000-000000000000}"/>
          </ac:spMkLst>
        </pc:spChg>
      </pc:sldChg>
      <pc:sldChg chg="delSp modSp setBg">
        <pc:chgData name="Norbert Oláh" userId="343df27d-cf76-4b1b-b828-1d7a6dc9b04f" providerId="ADAL" clId="{94E0B7CF-9F81-4FE0-8331-646A7D7D57C1}" dt="2024-03-23T17:06:36.848" v="268" actId="478"/>
        <pc:sldMkLst>
          <pc:docMk/>
          <pc:sldMk cId="0" sldId="293"/>
        </pc:sldMkLst>
        <pc:spChg chg="mod">
          <ac:chgData name="Norbert Oláh" userId="343df27d-cf76-4b1b-b828-1d7a6dc9b04f" providerId="ADAL" clId="{94E0B7CF-9F81-4FE0-8331-646A7D7D57C1}" dt="2024-03-23T17:06:28.132" v="265" actId="207"/>
          <ac:spMkLst>
            <pc:docMk/>
            <pc:sldMk cId="0" sldId="293"/>
            <ac:spMk id="627" creationId="{00000000-0000-0000-0000-000000000000}"/>
          </ac:spMkLst>
        </pc:spChg>
        <pc:spChg chg="del">
          <ac:chgData name="Norbert Oláh" userId="343df27d-cf76-4b1b-b828-1d7a6dc9b04f" providerId="ADAL" clId="{94E0B7CF-9F81-4FE0-8331-646A7D7D57C1}" dt="2024-03-23T17:06:30.520" v="266" actId="478"/>
          <ac:spMkLst>
            <pc:docMk/>
            <pc:sldMk cId="0" sldId="293"/>
            <ac:spMk id="628" creationId="{00000000-0000-0000-0000-000000000000}"/>
          </ac:spMkLst>
        </pc:spChg>
        <pc:spChg chg="del">
          <ac:chgData name="Norbert Oláh" userId="343df27d-cf76-4b1b-b828-1d7a6dc9b04f" providerId="ADAL" clId="{94E0B7CF-9F81-4FE0-8331-646A7D7D57C1}" dt="2024-03-23T17:06:36.848" v="268" actId="478"/>
          <ac:spMkLst>
            <pc:docMk/>
            <pc:sldMk cId="0" sldId="293"/>
            <ac:spMk id="629" creationId="{00000000-0000-0000-0000-000000000000}"/>
          </ac:spMkLst>
        </pc:spChg>
        <pc:picChg chg="mod">
          <ac:chgData name="Norbert Oláh" userId="343df27d-cf76-4b1b-b828-1d7a6dc9b04f" providerId="ADAL" clId="{94E0B7CF-9F81-4FE0-8331-646A7D7D57C1}" dt="2024-03-23T17:06:34.759" v="267" actId="1076"/>
          <ac:picMkLst>
            <pc:docMk/>
            <pc:sldMk cId="0" sldId="293"/>
            <ac:picMk id="626" creationId="{00000000-0000-0000-0000-000000000000}"/>
          </ac:picMkLst>
        </pc:picChg>
      </pc:sldChg>
      <pc:sldChg chg="delSp modSp setBg">
        <pc:chgData name="Norbert Oláh" userId="343df27d-cf76-4b1b-b828-1d7a6dc9b04f" providerId="ADAL" clId="{94E0B7CF-9F81-4FE0-8331-646A7D7D57C1}" dt="2024-03-23T17:07:18.030" v="276" actId="478"/>
        <pc:sldMkLst>
          <pc:docMk/>
          <pc:sldMk cId="0" sldId="294"/>
        </pc:sldMkLst>
        <pc:spChg chg="mod">
          <ac:chgData name="Norbert Oláh" userId="343df27d-cf76-4b1b-b828-1d7a6dc9b04f" providerId="ADAL" clId="{94E0B7CF-9F81-4FE0-8331-646A7D7D57C1}" dt="2024-03-23T17:06:53.326" v="274" actId="207"/>
          <ac:spMkLst>
            <pc:docMk/>
            <pc:sldMk cId="0" sldId="294"/>
            <ac:spMk id="635" creationId="{00000000-0000-0000-0000-000000000000}"/>
          </ac:spMkLst>
        </pc:spChg>
        <pc:spChg chg="del">
          <ac:chgData name="Norbert Oláh" userId="343df27d-cf76-4b1b-b828-1d7a6dc9b04f" providerId="ADAL" clId="{94E0B7CF-9F81-4FE0-8331-646A7D7D57C1}" dt="2024-03-23T17:07:15.276" v="275" actId="478"/>
          <ac:spMkLst>
            <pc:docMk/>
            <pc:sldMk cId="0" sldId="294"/>
            <ac:spMk id="670" creationId="{00000000-0000-0000-0000-000000000000}"/>
          </ac:spMkLst>
        </pc:spChg>
        <pc:spChg chg="del">
          <ac:chgData name="Norbert Oláh" userId="343df27d-cf76-4b1b-b828-1d7a6dc9b04f" providerId="ADAL" clId="{94E0B7CF-9F81-4FE0-8331-646A7D7D57C1}" dt="2024-03-23T17:07:18.030" v="276" actId="478"/>
          <ac:spMkLst>
            <pc:docMk/>
            <pc:sldMk cId="0" sldId="294"/>
            <ac:spMk id="671" creationId="{00000000-0000-0000-0000-000000000000}"/>
          </ac:spMkLst>
        </pc:spChg>
      </pc:sldChg>
      <pc:sldChg chg="addSp delSp setBg">
        <pc:chgData name="Norbert Oláh" userId="343df27d-cf76-4b1b-b828-1d7a6dc9b04f" providerId="ADAL" clId="{94E0B7CF-9F81-4FE0-8331-646A7D7D57C1}" dt="2024-03-23T17:07:35.736" v="280" actId="478"/>
        <pc:sldMkLst>
          <pc:docMk/>
          <pc:sldMk cId="0" sldId="295"/>
        </pc:sldMkLst>
        <pc:spChg chg="add">
          <ac:chgData name="Norbert Oláh" userId="343df27d-cf76-4b1b-b828-1d7a6dc9b04f" providerId="ADAL" clId="{94E0B7CF-9F81-4FE0-8331-646A7D7D57C1}" dt="2024-03-23T17:07:29.892" v="278"/>
          <ac:spMkLst>
            <pc:docMk/>
            <pc:sldMk cId="0" sldId="295"/>
            <ac:spMk id="38" creationId="{3B85A183-9525-4918-B2D1-7F59C2E20C83}"/>
          </ac:spMkLst>
        </pc:spChg>
        <pc:spChg chg="del">
          <ac:chgData name="Norbert Oláh" userId="343df27d-cf76-4b1b-b828-1d7a6dc9b04f" providerId="ADAL" clId="{94E0B7CF-9F81-4FE0-8331-646A7D7D57C1}" dt="2024-03-23T17:07:29.291" v="277" actId="478"/>
          <ac:spMkLst>
            <pc:docMk/>
            <pc:sldMk cId="0" sldId="295"/>
            <ac:spMk id="678" creationId="{00000000-0000-0000-0000-000000000000}"/>
          </ac:spMkLst>
        </pc:spChg>
        <pc:spChg chg="del">
          <ac:chgData name="Norbert Oláh" userId="343df27d-cf76-4b1b-b828-1d7a6dc9b04f" providerId="ADAL" clId="{94E0B7CF-9F81-4FE0-8331-646A7D7D57C1}" dt="2024-03-23T17:07:33.085" v="279" actId="478"/>
          <ac:spMkLst>
            <pc:docMk/>
            <pc:sldMk cId="0" sldId="295"/>
            <ac:spMk id="711" creationId="{00000000-0000-0000-0000-000000000000}"/>
          </ac:spMkLst>
        </pc:spChg>
        <pc:spChg chg="del">
          <ac:chgData name="Norbert Oláh" userId="343df27d-cf76-4b1b-b828-1d7a6dc9b04f" providerId="ADAL" clId="{94E0B7CF-9F81-4FE0-8331-646A7D7D57C1}" dt="2024-03-23T17:07:35.736" v="280" actId="478"/>
          <ac:spMkLst>
            <pc:docMk/>
            <pc:sldMk cId="0" sldId="295"/>
            <ac:spMk id="712" creationId="{00000000-0000-0000-0000-000000000000}"/>
          </ac:spMkLst>
        </pc:spChg>
      </pc:sldChg>
      <pc:sldChg chg="addSp delSp setBg">
        <pc:chgData name="Norbert Oláh" userId="343df27d-cf76-4b1b-b828-1d7a6dc9b04f" providerId="ADAL" clId="{94E0B7CF-9F81-4FE0-8331-646A7D7D57C1}" dt="2024-03-23T17:07:46.295" v="284" actId="478"/>
        <pc:sldMkLst>
          <pc:docMk/>
          <pc:sldMk cId="0" sldId="296"/>
        </pc:sldMkLst>
        <pc:spChg chg="add">
          <ac:chgData name="Norbert Oláh" userId="343df27d-cf76-4b1b-b828-1d7a6dc9b04f" providerId="ADAL" clId="{94E0B7CF-9F81-4FE0-8331-646A7D7D57C1}" dt="2024-03-23T17:07:41.186" v="282"/>
          <ac:spMkLst>
            <pc:docMk/>
            <pc:sldMk cId="0" sldId="296"/>
            <ac:spMk id="40" creationId="{F28E52D4-7795-4D2B-8305-B73F87018739}"/>
          </ac:spMkLst>
        </pc:spChg>
        <pc:spChg chg="del">
          <ac:chgData name="Norbert Oláh" userId="343df27d-cf76-4b1b-b828-1d7a6dc9b04f" providerId="ADAL" clId="{94E0B7CF-9F81-4FE0-8331-646A7D7D57C1}" dt="2024-03-23T17:07:40.633" v="281" actId="478"/>
          <ac:spMkLst>
            <pc:docMk/>
            <pc:sldMk cId="0" sldId="296"/>
            <ac:spMk id="719" creationId="{00000000-0000-0000-0000-000000000000}"/>
          </ac:spMkLst>
        </pc:spChg>
        <pc:spChg chg="del">
          <ac:chgData name="Norbert Oláh" userId="343df27d-cf76-4b1b-b828-1d7a6dc9b04f" providerId="ADAL" clId="{94E0B7CF-9F81-4FE0-8331-646A7D7D57C1}" dt="2024-03-23T17:07:43.907" v="283" actId="478"/>
          <ac:spMkLst>
            <pc:docMk/>
            <pc:sldMk cId="0" sldId="296"/>
            <ac:spMk id="754" creationId="{00000000-0000-0000-0000-000000000000}"/>
          </ac:spMkLst>
        </pc:spChg>
        <pc:spChg chg="del">
          <ac:chgData name="Norbert Oláh" userId="343df27d-cf76-4b1b-b828-1d7a6dc9b04f" providerId="ADAL" clId="{94E0B7CF-9F81-4FE0-8331-646A7D7D57C1}" dt="2024-03-23T17:07:46.295" v="284" actId="478"/>
          <ac:spMkLst>
            <pc:docMk/>
            <pc:sldMk cId="0" sldId="296"/>
            <ac:spMk id="755" creationId="{00000000-0000-0000-0000-000000000000}"/>
          </ac:spMkLst>
        </pc:spChg>
      </pc:sldChg>
      <pc:sldChg chg="addSp delSp setBg">
        <pc:chgData name="Norbert Oláh" userId="343df27d-cf76-4b1b-b828-1d7a6dc9b04f" providerId="ADAL" clId="{94E0B7CF-9F81-4FE0-8331-646A7D7D57C1}" dt="2024-03-23T17:07:58.352" v="289" actId="478"/>
        <pc:sldMkLst>
          <pc:docMk/>
          <pc:sldMk cId="0" sldId="298"/>
        </pc:sldMkLst>
        <pc:spChg chg="add">
          <ac:chgData name="Norbert Oláh" userId="343df27d-cf76-4b1b-b828-1d7a6dc9b04f" providerId="ADAL" clId="{94E0B7CF-9F81-4FE0-8331-646A7D7D57C1}" dt="2024-03-23T17:07:51.152" v="286"/>
          <ac:spMkLst>
            <pc:docMk/>
            <pc:sldMk cId="0" sldId="298"/>
            <ac:spMk id="8" creationId="{E4E085FE-C9EF-4784-9786-11A6D732F213}"/>
          </ac:spMkLst>
        </pc:spChg>
        <pc:spChg chg="del">
          <ac:chgData name="Norbert Oláh" userId="343df27d-cf76-4b1b-b828-1d7a6dc9b04f" providerId="ADAL" clId="{94E0B7CF-9F81-4FE0-8331-646A7D7D57C1}" dt="2024-03-23T17:07:50.621" v="285" actId="478"/>
          <ac:spMkLst>
            <pc:docMk/>
            <pc:sldMk cId="0" sldId="298"/>
            <ac:spMk id="769" creationId="{00000000-0000-0000-0000-000000000000}"/>
          </ac:spMkLst>
        </pc:spChg>
        <pc:spChg chg="del">
          <ac:chgData name="Norbert Oláh" userId="343df27d-cf76-4b1b-b828-1d7a6dc9b04f" providerId="ADAL" clId="{94E0B7CF-9F81-4FE0-8331-646A7D7D57C1}" dt="2024-03-23T17:07:58.352" v="289" actId="478"/>
          <ac:spMkLst>
            <pc:docMk/>
            <pc:sldMk cId="0" sldId="298"/>
            <ac:spMk id="770" creationId="{00000000-0000-0000-0000-000000000000}"/>
          </ac:spMkLst>
        </pc:spChg>
        <pc:spChg chg="del">
          <ac:chgData name="Norbert Oláh" userId="343df27d-cf76-4b1b-b828-1d7a6dc9b04f" providerId="ADAL" clId="{94E0B7CF-9F81-4FE0-8331-646A7D7D57C1}" dt="2024-03-23T17:07:53.387" v="287" actId="478"/>
          <ac:spMkLst>
            <pc:docMk/>
            <pc:sldMk cId="0" sldId="298"/>
            <ac:spMk id="772" creationId="{00000000-0000-0000-0000-000000000000}"/>
          </ac:spMkLst>
        </pc:spChg>
        <pc:spChg chg="del">
          <ac:chgData name="Norbert Oláh" userId="343df27d-cf76-4b1b-b828-1d7a6dc9b04f" providerId="ADAL" clId="{94E0B7CF-9F81-4FE0-8331-646A7D7D57C1}" dt="2024-03-23T17:07:55.530" v="288" actId="478"/>
          <ac:spMkLst>
            <pc:docMk/>
            <pc:sldMk cId="0" sldId="298"/>
            <ac:spMk id="773" creationId="{00000000-0000-0000-0000-000000000000}"/>
          </ac:spMkLst>
        </pc:spChg>
      </pc:sldChg>
      <pc:sldChg chg="delSp modSp setBg">
        <pc:chgData name="Norbert Oláh" userId="343df27d-cf76-4b1b-b828-1d7a6dc9b04f" providerId="ADAL" clId="{94E0B7CF-9F81-4FE0-8331-646A7D7D57C1}" dt="2024-03-23T17:08:44.938" v="298" actId="1076"/>
        <pc:sldMkLst>
          <pc:docMk/>
          <pc:sldMk cId="0" sldId="299"/>
        </pc:sldMkLst>
        <pc:spChg chg="mod">
          <ac:chgData name="Norbert Oláh" userId="343df27d-cf76-4b1b-b828-1d7a6dc9b04f" providerId="ADAL" clId="{94E0B7CF-9F81-4FE0-8331-646A7D7D57C1}" dt="2024-03-23T17:08:44.938" v="298" actId="1076"/>
          <ac:spMkLst>
            <pc:docMk/>
            <pc:sldMk cId="0" sldId="299"/>
            <ac:spMk id="779" creationId="{00000000-0000-0000-0000-000000000000}"/>
          </ac:spMkLst>
        </pc:spChg>
        <pc:spChg chg="del">
          <ac:chgData name="Norbert Oláh" userId="343df27d-cf76-4b1b-b828-1d7a6dc9b04f" providerId="ADAL" clId="{94E0B7CF-9F81-4FE0-8331-646A7D7D57C1}" dt="2024-03-23T17:08:34.211" v="295" actId="478"/>
          <ac:spMkLst>
            <pc:docMk/>
            <pc:sldMk cId="0" sldId="299"/>
            <ac:spMk id="782" creationId="{00000000-0000-0000-0000-000000000000}"/>
          </ac:spMkLst>
        </pc:spChg>
        <pc:spChg chg="del">
          <ac:chgData name="Norbert Oláh" userId="343df27d-cf76-4b1b-b828-1d7a6dc9b04f" providerId="ADAL" clId="{94E0B7CF-9F81-4FE0-8331-646A7D7D57C1}" dt="2024-03-23T17:08:37.721" v="296" actId="478"/>
          <ac:spMkLst>
            <pc:docMk/>
            <pc:sldMk cId="0" sldId="299"/>
            <ac:spMk id="783" creationId="{00000000-0000-0000-0000-000000000000}"/>
          </ac:spMkLst>
        </pc:spChg>
      </pc:sldChg>
      <pc:sldChg chg="addSp delSp setBg">
        <pc:chgData name="Norbert Oláh" userId="343df27d-cf76-4b1b-b828-1d7a6dc9b04f" providerId="ADAL" clId="{94E0B7CF-9F81-4FE0-8331-646A7D7D57C1}" dt="2024-03-23T17:08:59.376" v="302" actId="478"/>
        <pc:sldMkLst>
          <pc:docMk/>
          <pc:sldMk cId="0" sldId="300"/>
        </pc:sldMkLst>
        <pc:spChg chg="add">
          <ac:chgData name="Norbert Oláh" userId="343df27d-cf76-4b1b-b828-1d7a6dc9b04f" providerId="ADAL" clId="{94E0B7CF-9F81-4FE0-8331-646A7D7D57C1}" dt="2024-03-23T17:08:54.083" v="300"/>
          <ac:spMkLst>
            <pc:docMk/>
            <pc:sldMk cId="0" sldId="300"/>
            <ac:spMk id="8" creationId="{784BE64B-D3BF-4B70-B138-61EF31B28709}"/>
          </ac:spMkLst>
        </pc:spChg>
        <pc:spChg chg="del">
          <ac:chgData name="Norbert Oláh" userId="343df27d-cf76-4b1b-b828-1d7a6dc9b04f" providerId="ADAL" clId="{94E0B7CF-9F81-4FE0-8331-646A7D7D57C1}" dt="2024-03-23T17:08:53.566" v="299" actId="478"/>
          <ac:spMkLst>
            <pc:docMk/>
            <pc:sldMk cId="0" sldId="300"/>
            <ac:spMk id="789" creationId="{00000000-0000-0000-0000-000000000000}"/>
          </ac:spMkLst>
        </pc:spChg>
        <pc:spChg chg="del">
          <ac:chgData name="Norbert Oláh" userId="343df27d-cf76-4b1b-b828-1d7a6dc9b04f" providerId="ADAL" clId="{94E0B7CF-9F81-4FE0-8331-646A7D7D57C1}" dt="2024-03-23T17:08:56.750" v="301" actId="478"/>
          <ac:spMkLst>
            <pc:docMk/>
            <pc:sldMk cId="0" sldId="300"/>
            <ac:spMk id="792" creationId="{00000000-0000-0000-0000-000000000000}"/>
          </ac:spMkLst>
        </pc:spChg>
        <pc:spChg chg="del">
          <ac:chgData name="Norbert Oláh" userId="343df27d-cf76-4b1b-b828-1d7a6dc9b04f" providerId="ADAL" clId="{94E0B7CF-9F81-4FE0-8331-646A7D7D57C1}" dt="2024-03-23T17:08:59.376" v="302" actId="478"/>
          <ac:spMkLst>
            <pc:docMk/>
            <pc:sldMk cId="0" sldId="300"/>
            <ac:spMk id="793" creationId="{00000000-0000-0000-0000-000000000000}"/>
          </ac:spMkLst>
        </pc:spChg>
      </pc:sldChg>
      <pc:sldChg chg="delSp modSp setBg">
        <pc:chgData name="Norbert Oláh" userId="343df27d-cf76-4b1b-b828-1d7a6dc9b04f" providerId="ADAL" clId="{94E0B7CF-9F81-4FE0-8331-646A7D7D57C1}" dt="2024-03-23T17:09:29.303" v="309" actId="1076"/>
        <pc:sldMkLst>
          <pc:docMk/>
          <pc:sldMk cId="0" sldId="301"/>
        </pc:sldMkLst>
        <pc:spChg chg="mod">
          <ac:chgData name="Norbert Oláh" userId="343df27d-cf76-4b1b-b828-1d7a6dc9b04f" providerId="ADAL" clId="{94E0B7CF-9F81-4FE0-8331-646A7D7D57C1}" dt="2024-03-23T17:09:24.292" v="308" actId="207"/>
          <ac:spMkLst>
            <pc:docMk/>
            <pc:sldMk cId="0" sldId="301"/>
            <ac:spMk id="799" creationId="{00000000-0000-0000-0000-000000000000}"/>
          </ac:spMkLst>
        </pc:spChg>
        <pc:spChg chg="del">
          <ac:chgData name="Norbert Oláh" userId="343df27d-cf76-4b1b-b828-1d7a6dc9b04f" providerId="ADAL" clId="{94E0B7CF-9F81-4FE0-8331-646A7D7D57C1}" dt="2024-03-23T17:09:07.323" v="303" actId="478"/>
          <ac:spMkLst>
            <pc:docMk/>
            <pc:sldMk cId="0" sldId="301"/>
            <ac:spMk id="801" creationId="{00000000-0000-0000-0000-000000000000}"/>
          </ac:spMkLst>
        </pc:spChg>
        <pc:spChg chg="del">
          <ac:chgData name="Norbert Oláh" userId="343df27d-cf76-4b1b-b828-1d7a6dc9b04f" providerId="ADAL" clId="{94E0B7CF-9F81-4FE0-8331-646A7D7D57C1}" dt="2024-03-23T17:09:10.113" v="304" actId="478"/>
          <ac:spMkLst>
            <pc:docMk/>
            <pc:sldMk cId="0" sldId="301"/>
            <ac:spMk id="802" creationId="{00000000-0000-0000-0000-000000000000}"/>
          </ac:spMkLst>
        </pc:spChg>
        <pc:picChg chg="mod">
          <ac:chgData name="Norbert Oláh" userId="343df27d-cf76-4b1b-b828-1d7a6dc9b04f" providerId="ADAL" clId="{94E0B7CF-9F81-4FE0-8331-646A7D7D57C1}" dt="2024-03-23T17:09:29.303" v="309" actId="1076"/>
          <ac:picMkLst>
            <pc:docMk/>
            <pc:sldMk cId="0" sldId="301"/>
            <ac:picMk id="800" creationId="{00000000-0000-0000-0000-000000000000}"/>
          </ac:picMkLst>
        </pc:picChg>
      </pc:sldChg>
      <pc:sldChg chg="delSp modSp setBg">
        <pc:chgData name="Norbert Oláh" userId="343df27d-cf76-4b1b-b828-1d7a6dc9b04f" providerId="ADAL" clId="{94E0B7CF-9F81-4FE0-8331-646A7D7D57C1}" dt="2024-03-24T16:33:22.990" v="360" actId="207"/>
        <pc:sldMkLst>
          <pc:docMk/>
          <pc:sldMk cId="0" sldId="305"/>
        </pc:sldMkLst>
        <pc:spChg chg="mod">
          <ac:chgData name="Norbert Oláh" userId="343df27d-cf76-4b1b-b828-1d7a6dc9b04f" providerId="ADAL" clId="{94E0B7CF-9F81-4FE0-8331-646A7D7D57C1}" dt="2024-03-24T16:33:22.990" v="360" actId="207"/>
          <ac:spMkLst>
            <pc:docMk/>
            <pc:sldMk cId="0" sldId="305"/>
            <ac:spMk id="842" creationId="{00000000-0000-0000-0000-000000000000}"/>
          </ac:spMkLst>
        </pc:spChg>
        <pc:spChg chg="mod">
          <ac:chgData name="Norbert Oláh" userId="343df27d-cf76-4b1b-b828-1d7a6dc9b04f" providerId="ADAL" clId="{94E0B7CF-9F81-4FE0-8331-646A7D7D57C1}" dt="2024-03-24T16:32:42.299" v="353" actId="1076"/>
          <ac:spMkLst>
            <pc:docMk/>
            <pc:sldMk cId="0" sldId="305"/>
            <ac:spMk id="845" creationId="{00000000-0000-0000-0000-000000000000}"/>
          </ac:spMkLst>
        </pc:spChg>
        <pc:spChg chg="del">
          <ac:chgData name="Norbert Oláh" userId="343df27d-cf76-4b1b-b828-1d7a6dc9b04f" providerId="ADAL" clId="{94E0B7CF-9F81-4FE0-8331-646A7D7D57C1}" dt="2024-03-24T16:32:33.980" v="350" actId="478"/>
          <ac:spMkLst>
            <pc:docMk/>
            <pc:sldMk cId="0" sldId="305"/>
            <ac:spMk id="846" creationId="{00000000-0000-0000-0000-000000000000}"/>
          </ac:spMkLst>
        </pc:spChg>
        <pc:spChg chg="del">
          <ac:chgData name="Norbert Oláh" userId="343df27d-cf76-4b1b-b828-1d7a6dc9b04f" providerId="ADAL" clId="{94E0B7CF-9F81-4FE0-8331-646A7D7D57C1}" dt="2024-03-24T16:32:36.855" v="351" actId="478"/>
          <ac:spMkLst>
            <pc:docMk/>
            <pc:sldMk cId="0" sldId="305"/>
            <ac:spMk id="847" creationId="{00000000-0000-0000-0000-000000000000}"/>
          </ac:spMkLst>
        </pc:spChg>
        <pc:picChg chg="mod">
          <ac:chgData name="Norbert Oláh" userId="343df27d-cf76-4b1b-b828-1d7a6dc9b04f" providerId="ADAL" clId="{94E0B7CF-9F81-4FE0-8331-646A7D7D57C1}" dt="2024-03-24T16:32:38.543" v="352" actId="1076"/>
          <ac:picMkLst>
            <pc:docMk/>
            <pc:sldMk cId="0" sldId="305"/>
            <ac:picMk id="843" creationId="{00000000-0000-0000-0000-000000000000}"/>
          </ac:picMkLst>
        </pc:picChg>
      </pc:sldChg>
      <pc:sldChg chg="delSp modSp setBg">
        <pc:chgData name="Norbert Oláh" userId="343df27d-cf76-4b1b-b828-1d7a6dc9b04f" providerId="ADAL" clId="{94E0B7CF-9F81-4FE0-8331-646A7D7D57C1}" dt="2024-03-24T16:34:06.076" v="368" actId="207"/>
        <pc:sldMkLst>
          <pc:docMk/>
          <pc:sldMk cId="0" sldId="306"/>
        </pc:sldMkLst>
        <pc:spChg chg="mod">
          <ac:chgData name="Norbert Oláh" userId="343df27d-cf76-4b1b-b828-1d7a6dc9b04f" providerId="ADAL" clId="{94E0B7CF-9F81-4FE0-8331-646A7D7D57C1}" dt="2024-03-24T16:34:06.076" v="368" actId="207"/>
          <ac:spMkLst>
            <pc:docMk/>
            <pc:sldMk cId="0" sldId="306"/>
            <ac:spMk id="853" creationId="{00000000-0000-0000-0000-000000000000}"/>
          </ac:spMkLst>
        </pc:spChg>
        <pc:spChg chg="del">
          <ac:chgData name="Norbert Oláh" userId="343df27d-cf76-4b1b-b828-1d7a6dc9b04f" providerId="ADAL" clId="{94E0B7CF-9F81-4FE0-8331-646A7D7D57C1}" dt="2024-03-24T16:33:38.719" v="362" actId="478"/>
          <ac:spMkLst>
            <pc:docMk/>
            <pc:sldMk cId="0" sldId="306"/>
            <ac:spMk id="883" creationId="{00000000-0000-0000-0000-000000000000}"/>
          </ac:spMkLst>
        </pc:spChg>
        <pc:spChg chg="del">
          <ac:chgData name="Norbert Oláh" userId="343df27d-cf76-4b1b-b828-1d7a6dc9b04f" providerId="ADAL" clId="{94E0B7CF-9F81-4FE0-8331-646A7D7D57C1}" dt="2024-03-24T16:33:41.187" v="363" actId="478"/>
          <ac:spMkLst>
            <pc:docMk/>
            <pc:sldMk cId="0" sldId="306"/>
            <ac:spMk id="884" creationId="{00000000-0000-0000-0000-000000000000}"/>
          </ac:spMkLst>
        </pc:spChg>
      </pc:sldChg>
      <pc:sldChg chg="delSp modSp setBg">
        <pc:chgData name="Norbert Oláh" userId="343df27d-cf76-4b1b-b828-1d7a6dc9b04f" providerId="ADAL" clId="{94E0B7CF-9F81-4FE0-8331-646A7D7D57C1}" dt="2024-03-24T16:34:48.095" v="378" actId="207"/>
        <pc:sldMkLst>
          <pc:docMk/>
          <pc:sldMk cId="0" sldId="307"/>
        </pc:sldMkLst>
        <pc:spChg chg="mod">
          <ac:chgData name="Norbert Oláh" userId="343df27d-cf76-4b1b-b828-1d7a6dc9b04f" providerId="ADAL" clId="{94E0B7CF-9F81-4FE0-8331-646A7D7D57C1}" dt="2024-03-24T16:34:48.095" v="378" actId="207"/>
          <ac:spMkLst>
            <pc:docMk/>
            <pc:sldMk cId="0" sldId="307"/>
            <ac:spMk id="891" creationId="{00000000-0000-0000-0000-000000000000}"/>
          </ac:spMkLst>
        </pc:spChg>
        <pc:spChg chg="del">
          <ac:chgData name="Norbert Oláh" userId="343df27d-cf76-4b1b-b828-1d7a6dc9b04f" providerId="ADAL" clId="{94E0B7CF-9F81-4FE0-8331-646A7D7D57C1}" dt="2024-03-24T16:34:24.671" v="371" actId="478"/>
          <ac:spMkLst>
            <pc:docMk/>
            <pc:sldMk cId="0" sldId="307"/>
            <ac:spMk id="911" creationId="{00000000-0000-0000-0000-000000000000}"/>
          </ac:spMkLst>
        </pc:spChg>
        <pc:spChg chg="del">
          <ac:chgData name="Norbert Oláh" userId="343df27d-cf76-4b1b-b828-1d7a6dc9b04f" providerId="ADAL" clId="{94E0B7CF-9F81-4FE0-8331-646A7D7D57C1}" dt="2024-03-24T16:34:27.263" v="372" actId="478"/>
          <ac:spMkLst>
            <pc:docMk/>
            <pc:sldMk cId="0" sldId="307"/>
            <ac:spMk id="912" creationId="{00000000-0000-0000-0000-000000000000}"/>
          </ac:spMkLst>
        </pc:spChg>
      </pc:sldChg>
      <pc:sldChg chg="delSp modSp setBg">
        <pc:chgData name="Norbert Oláh" userId="343df27d-cf76-4b1b-b828-1d7a6dc9b04f" providerId="ADAL" clId="{94E0B7CF-9F81-4FE0-8331-646A7D7D57C1}" dt="2024-03-24T16:38:18.254" v="427" actId="207"/>
        <pc:sldMkLst>
          <pc:docMk/>
          <pc:sldMk cId="0" sldId="308"/>
        </pc:sldMkLst>
        <pc:spChg chg="mod">
          <ac:chgData name="Norbert Oláh" userId="343df27d-cf76-4b1b-b828-1d7a6dc9b04f" providerId="ADAL" clId="{94E0B7CF-9F81-4FE0-8331-646A7D7D57C1}" dt="2024-03-24T16:38:18.254" v="427" actId="207"/>
          <ac:spMkLst>
            <pc:docMk/>
            <pc:sldMk cId="0" sldId="308"/>
            <ac:spMk id="919" creationId="{00000000-0000-0000-0000-000000000000}"/>
          </ac:spMkLst>
        </pc:spChg>
        <pc:spChg chg="del">
          <ac:chgData name="Norbert Oláh" userId="343df27d-cf76-4b1b-b828-1d7a6dc9b04f" providerId="ADAL" clId="{94E0B7CF-9F81-4FE0-8331-646A7D7D57C1}" dt="2024-03-24T16:38:02.303" v="421" actId="478"/>
          <ac:spMkLst>
            <pc:docMk/>
            <pc:sldMk cId="0" sldId="308"/>
            <ac:spMk id="952" creationId="{00000000-0000-0000-0000-000000000000}"/>
          </ac:spMkLst>
        </pc:spChg>
        <pc:spChg chg="del">
          <ac:chgData name="Norbert Oláh" userId="343df27d-cf76-4b1b-b828-1d7a6dc9b04f" providerId="ADAL" clId="{94E0B7CF-9F81-4FE0-8331-646A7D7D57C1}" dt="2024-03-24T16:38:04.403" v="422" actId="478"/>
          <ac:spMkLst>
            <pc:docMk/>
            <pc:sldMk cId="0" sldId="308"/>
            <ac:spMk id="953" creationId="{00000000-0000-0000-0000-000000000000}"/>
          </ac:spMkLst>
        </pc:spChg>
      </pc:sldChg>
      <pc:sldChg chg="delSp modSp setBg">
        <pc:chgData name="Norbert Oláh" userId="343df27d-cf76-4b1b-b828-1d7a6dc9b04f" providerId="ADAL" clId="{94E0B7CF-9F81-4FE0-8331-646A7D7D57C1}" dt="2024-03-24T16:37:55.199" v="420" actId="478"/>
        <pc:sldMkLst>
          <pc:docMk/>
          <pc:sldMk cId="0" sldId="309"/>
        </pc:sldMkLst>
        <pc:spChg chg="mod">
          <ac:chgData name="Norbert Oláh" userId="343df27d-cf76-4b1b-b828-1d7a6dc9b04f" providerId="ADAL" clId="{94E0B7CF-9F81-4FE0-8331-646A7D7D57C1}" dt="2024-03-24T16:37:50.173" v="418" actId="207"/>
          <ac:spMkLst>
            <pc:docMk/>
            <pc:sldMk cId="0" sldId="309"/>
            <ac:spMk id="960" creationId="{00000000-0000-0000-0000-000000000000}"/>
          </ac:spMkLst>
        </pc:spChg>
        <pc:spChg chg="del">
          <ac:chgData name="Norbert Oláh" userId="343df27d-cf76-4b1b-b828-1d7a6dc9b04f" providerId="ADAL" clId="{94E0B7CF-9F81-4FE0-8331-646A7D7D57C1}" dt="2024-03-24T16:37:52.795" v="419" actId="478"/>
          <ac:spMkLst>
            <pc:docMk/>
            <pc:sldMk cId="0" sldId="309"/>
            <ac:spMk id="970" creationId="{00000000-0000-0000-0000-000000000000}"/>
          </ac:spMkLst>
        </pc:spChg>
        <pc:spChg chg="del">
          <ac:chgData name="Norbert Oláh" userId="343df27d-cf76-4b1b-b828-1d7a6dc9b04f" providerId="ADAL" clId="{94E0B7CF-9F81-4FE0-8331-646A7D7D57C1}" dt="2024-03-24T16:37:55.199" v="420" actId="478"/>
          <ac:spMkLst>
            <pc:docMk/>
            <pc:sldMk cId="0" sldId="309"/>
            <ac:spMk id="971" creationId="{00000000-0000-0000-0000-000000000000}"/>
          </ac:spMkLst>
        </pc:spChg>
      </pc:sldChg>
      <pc:sldChg chg="addSp delSp modSp setBg">
        <pc:chgData name="Norbert Oláh" userId="343df27d-cf76-4b1b-b828-1d7a6dc9b04f" providerId="ADAL" clId="{94E0B7CF-9F81-4FE0-8331-646A7D7D57C1}" dt="2024-03-24T16:37:30.971" v="413" actId="207"/>
        <pc:sldMkLst>
          <pc:docMk/>
          <pc:sldMk cId="0" sldId="310"/>
        </pc:sldMkLst>
        <pc:spChg chg="add mod">
          <ac:chgData name="Norbert Oláh" userId="343df27d-cf76-4b1b-b828-1d7a6dc9b04f" providerId="ADAL" clId="{94E0B7CF-9F81-4FE0-8331-646A7D7D57C1}" dt="2024-03-24T16:36:41.593" v="400" actId="571"/>
          <ac:spMkLst>
            <pc:docMk/>
            <pc:sldMk cId="0" sldId="310"/>
            <ac:spMk id="66" creationId="{AA07A98D-F150-4BB0-A5C4-30D4CB56EDCE}"/>
          </ac:spMkLst>
        </pc:spChg>
        <pc:spChg chg="add mod">
          <ac:chgData name="Norbert Oláh" userId="343df27d-cf76-4b1b-b828-1d7a6dc9b04f" providerId="ADAL" clId="{94E0B7CF-9F81-4FE0-8331-646A7D7D57C1}" dt="2024-03-24T16:36:41.593" v="400" actId="571"/>
          <ac:spMkLst>
            <pc:docMk/>
            <pc:sldMk cId="0" sldId="310"/>
            <ac:spMk id="67" creationId="{1013DBEA-C195-4C32-855D-300356FD1D18}"/>
          </ac:spMkLst>
        </pc:spChg>
        <pc:spChg chg="add mod">
          <ac:chgData name="Norbert Oláh" userId="343df27d-cf76-4b1b-b828-1d7a6dc9b04f" providerId="ADAL" clId="{94E0B7CF-9F81-4FE0-8331-646A7D7D57C1}" dt="2024-03-24T16:36:41.593" v="400" actId="571"/>
          <ac:spMkLst>
            <pc:docMk/>
            <pc:sldMk cId="0" sldId="310"/>
            <ac:spMk id="68" creationId="{CC1A390A-380E-4D70-8FB0-46AA695070E0}"/>
          </ac:spMkLst>
        </pc:spChg>
        <pc:spChg chg="add mod">
          <ac:chgData name="Norbert Oláh" userId="343df27d-cf76-4b1b-b828-1d7a6dc9b04f" providerId="ADAL" clId="{94E0B7CF-9F81-4FE0-8331-646A7D7D57C1}" dt="2024-03-24T16:36:41.593" v="400" actId="571"/>
          <ac:spMkLst>
            <pc:docMk/>
            <pc:sldMk cId="0" sldId="310"/>
            <ac:spMk id="69" creationId="{9AD4FD6F-B9D4-4845-8B1A-9389CBF45D29}"/>
          </ac:spMkLst>
        </pc:spChg>
        <pc:spChg chg="add mod">
          <ac:chgData name="Norbert Oláh" userId="343df27d-cf76-4b1b-b828-1d7a6dc9b04f" providerId="ADAL" clId="{94E0B7CF-9F81-4FE0-8331-646A7D7D57C1}" dt="2024-03-24T16:36:41.593" v="400" actId="571"/>
          <ac:spMkLst>
            <pc:docMk/>
            <pc:sldMk cId="0" sldId="310"/>
            <ac:spMk id="70" creationId="{4E1BAF58-B305-4DB0-9990-3AD9B2BDB0CA}"/>
          </ac:spMkLst>
        </pc:spChg>
        <pc:spChg chg="add mod">
          <ac:chgData name="Norbert Oláh" userId="343df27d-cf76-4b1b-b828-1d7a6dc9b04f" providerId="ADAL" clId="{94E0B7CF-9F81-4FE0-8331-646A7D7D57C1}" dt="2024-03-24T16:36:41.593" v="400" actId="571"/>
          <ac:spMkLst>
            <pc:docMk/>
            <pc:sldMk cId="0" sldId="310"/>
            <ac:spMk id="71" creationId="{02B5395B-5797-4721-B98B-1D4F9D6B62FD}"/>
          </ac:spMkLst>
        </pc:spChg>
        <pc:spChg chg="add mod">
          <ac:chgData name="Norbert Oláh" userId="343df27d-cf76-4b1b-b828-1d7a6dc9b04f" providerId="ADAL" clId="{94E0B7CF-9F81-4FE0-8331-646A7D7D57C1}" dt="2024-03-24T16:36:41.593" v="400" actId="571"/>
          <ac:spMkLst>
            <pc:docMk/>
            <pc:sldMk cId="0" sldId="310"/>
            <ac:spMk id="82" creationId="{DA2A757D-BC57-41E4-8C02-9F7DB752BDAF}"/>
          </ac:spMkLst>
        </pc:spChg>
        <pc:spChg chg="add mod">
          <ac:chgData name="Norbert Oláh" userId="343df27d-cf76-4b1b-b828-1d7a6dc9b04f" providerId="ADAL" clId="{94E0B7CF-9F81-4FE0-8331-646A7D7D57C1}" dt="2024-03-24T16:36:41.593" v="400" actId="571"/>
          <ac:spMkLst>
            <pc:docMk/>
            <pc:sldMk cId="0" sldId="310"/>
            <ac:spMk id="84" creationId="{58758925-42CB-43B2-8A3B-3F22C5E3CC92}"/>
          </ac:spMkLst>
        </pc:spChg>
        <pc:spChg chg="add mod">
          <ac:chgData name="Norbert Oláh" userId="343df27d-cf76-4b1b-b828-1d7a6dc9b04f" providerId="ADAL" clId="{94E0B7CF-9F81-4FE0-8331-646A7D7D57C1}" dt="2024-03-24T16:36:41.593" v="400" actId="571"/>
          <ac:spMkLst>
            <pc:docMk/>
            <pc:sldMk cId="0" sldId="310"/>
            <ac:spMk id="86" creationId="{6340FE2A-4549-4E73-92A4-21688FAE1002}"/>
          </ac:spMkLst>
        </pc:spChg>
        <pc:spChg chg="add mod">
          <ac:chgData name="Norbert Oláh" userId="343df27d-cf76-4b1b-b828-1d7a6dc9b04f" providerId="ADAL" clId="{94E0B7CF-9F81-4FE0-8331-646A7D7D57C1}" dt="2024-03-24T16:36:41.593" v="400" actId="571"/>
          <ac:spMkLst>
            <pc:docMk/>
            <pc:sldMk cId="0" sldId="310"/>
            <ac:spMk id="88" creationId="{FBCEE353-60FF-4F55-9661-4FCBC60F73E9}"/>
          </ac:spMkLst>
        </pc:spChg>
        <pc:spChg chg="add mod">
          <ac:chgData name="Norbert Oláh" userId="343df27d-cf76-4b1b-b828-1d7a6dc9b04f" providerId="ADAL" clId="{94E0B7CF-9F81-4FE0-8331-646A7D7D57C1}" dt="2024-03-24T16:36:41.593" v="400" actId="571"/>
          <ac:spMkLst>
            <pc:docMk/>
            <pc:sldMk cId="0" sldId="310"/>
            <ac:spMk id="89" creationId="{3C8C438C-93CD-45F7-915C-45182C48CC13}"/>
          </ac:spMkLst>
        </pc:spChg>
        <pc:spChg chg="add mod">
          <ac:chgData name="Norbert Oláh" userId="343df27d-cf76-4b1b-b828-1d7a6dc9b04f" providerId="ADAL" clId="{94E0B7CF-9F81-4FE0-8331-646A7D7D57C1}" dt="2024-03-24T16:36:41.593" v="400" actId="571"/>
          <ac:spMkLst>
            <pc:docMk/>
            <pc:sldMk cId="0" sldId="310"/>
            <ac:spMk id="91" creationId="{5029110D-7341-47E0-AB9C-72F40FAEE40B}"/>
          </ac:spMkLst>
        </pc:spChg>
        <pc:spChg chg="add mod">
          <ac:chgData name="Norbert Oláh" userId="343df27d-cf76-4b1b-b828-1d7a6dc9b04f" providerId="ADAL" clId="{94E0B7CF-9F81-4FE0-8331-646A7D7D57C1}" dt="2024-03-24T16:36:41.593" v="400" actId="571"/>
          <ac:spMkLst>
            <pc:docMk/>
            <pc:sldMk cId="0" sldId="310"/>
            <ac:spMk id="93" creationId="{F2E5A024-9575-426D-BE59-1D310FB51C26}"/>
          </ac:spMkLst>
        </pc:spChg>
        <pc:spChg chg="add mod">
          <ac:chgData name="Norbert Oláh" userId="343df27d-cf76-4b1b-b828-1d7a6dc9b04f" providerId="ADAL" clId="{94E0B7CF-9F81-4FE0-8331-646A7D7D57C1}" dt="2024-03-24T16:36:41.593" v="400" actId="571"/>
          <ac:spMkLst>
            <pc:docMk/>
            <pc:sldMk cId="0" sldId="310"/>
            <ac:spMk id="95" creationId="{B1DDA6B8-5997-46E8-BA62-D8A13A5FEDD5}"/>
          </ac:spMkLst>
        </pc:spChg>
        <pc:spChg chg="add mod">
          <ac:chgData name="Norbert Oláh" userId="343df27d-cf76-4b1b-b828-1d7a6dc9b04f" providerId="ADAL" clId="{94E0B7CF-9F81-4FE0-8331-646A7D7D57C1}" dt="2024-03-24T16:36:41.593" v="400" actId="571"/>
          <ac:spMkLst>
            <pc:docMk/>
            <pc:sldMk cId="0" sldId="310"/>
            <ac:spMk id="96" creationId="{CB0EBA75-8C21-43FC-B7FC-76B14F07D293}"/>
          </ac:spMkLst>
        </pc:spChg>
        <pc:spChg chg="add mod">
          <ac:chgData name="Norbert Oláh" userId="343df27d-cf76-4b1b-b828-1d7a6dc9b04f" providerId="ADAL" clId="{94E0B7CF-9F81-4FE0-8331-646A7D7D57C1}" dt="2024-03-24T16:36:41.593" v="400" actId="571"/>
          <ac:spMkLst>
            <pc:docMk/>
            <pc:sldMk cId="0" sldId="310"/>
            <ac:spMk id="98" creationId="{B9051F03-7E7B-4B41-9479-B688ACCB11AA}"/>
          </ac:spMkLst>
        </pc:spChg>
        <pc:spChg chg="add mod">
          <ac:chgData name="Norbert Oláh" userId="343df27d-cf76-4b1b-b828-1d7a6dc9b04f" providerId="ADAL" clId="{94E0B7CF-9F81-4FE0-8331-646A7D7D57C1}" dt="2024-03-24T16:36:41.593" v="400" actId="571"/>
          <ac:spMkLst>
            <pc:docMk/>
            <pc:sldMk cId="0" sldId="310"/>
            <ac:spMk id="100" creationId="{657202F2-7BED-480F-A774-ADDF0BDC68C5}"/>
          </ac:spMkLst>
        </pc:spChg>
        <pc:spChg chg="add mod">
          <ac:chgData name="Norbert Oláh" userId="343df27d-cf76-4b1b-b828-1d7a6dc9b04f" providerId="ADAL" clId="{94E0B7CF-9F81-4FE0-8331-646A7D7D57C1}" dt="2024-03-24T16:36:41.593" v="400" actId="571"/>
          <ac:spMkLst>
            <pc:docMk/>
            <pc:sldMk cId="0" sldId="310"/>
            <ac:spMk id="102" creationId="{12D4C1CC-10A9-46F2-BB5A-274CE7ED8D9C}"/>
          </ac:spMkLst>
        </pc:spChg>
        <pc:spChg chg="add mod">
          <ac:chgData name="Norbert Oláh" userId="343df27d-cf76-4b1b-b828-1d7a6dc9b04f" providerId="ADAL" clId="{94E0B7CF-9F81-4FE0-8331-646A7D7D57C1}" dt="2024-03-24T16:36:41.593" v="400" actId="571"/>
          <ac:spMkLst>
            <pc:docMk/>
            <pc:sldMk cId="0" sldId="310"/>
            <ac:spMk id="103" creationId="{21DC2E3E-73F7-43E6-86E2-6DD4102280F4}"/>
          </ac:spMkLst>
        </pc:spChg>
        <pc:spChg chg="add mod">
          <ac:chgData name="Norbert Oláh" userId="343df27d-cf76-4b1b-b828-1d7a6dc9b04f" providerId="ADAL" clId="{94E0B7CF-9F81-4FE0-8331-646A7D7D57C1}" dt="2024-03-24T16:36:41.593" v="400" actId="571"/>
          <ac:spMkLst>
            <pc:docMk/>
            <pc:sldMk cId="0" sldId="310"/>
            <ac:spMk id="105" creationId="{F859E2B8-633A-4F27-8755-7778FD4EB567}"/>
          </ac:spMkLst>
        </pc:spChg>
        <pc:spChg chg="add mod">
          <ac:chgData name="Norbert Oláh" userId="343df27d-cf76-4b1b-b828-1d7a6dc9b04f" providerId="ADAL" clId="{94E0B7CF-9F81-4FE0-8331-646A7D7D57C1}" dt="2024-03-24T16:36:41.593" v="400" actId="571"/>
          <ac:spMkLst>
            <pc:docMk/>
            <pc:sldMk cId="0" sldId="310"/>
            <ac:spMk id="107" creationId="{291CF000-FC93-4AF2-8A34-AD0532A0B950}"/>
          </ac:spMkLst>
        </pc:spChg>
        <pc:spChg chg="add mod">
          <ac:chgData name="Norbert Oláh" userId="343df27d-cf76-4b1b-b828-1d7a6dc9b04f" providerId="ADAL" clId="{94E0B7CF-9F81-4FE0-8331-646A7D7D57C1}" dt="2024-03-24T16:36:41.593" v="400" actId="571"/>
          <ac:spMkLst>
            <pc:docMk/>
            <pc:sldMk cId="0" sldId="310"/>
            <ac:spMk id="109" creationId="{1C9626C2-8B6C-46EF-94C8-EA5F3FB96B44}"/>
          </ac:spMkLst>
        </pc:spChg>
        <pc:spChg chg="add mod">
          <ac:chgData name="Norbert Oláh" userId="343df27d-cf76-4b1b-b828-1d7a6dc9b04f" providerId="ADAL" clId="{94E0B7CF-9F81-4FE0-8331-646A7D7D57C1}" dt="2024-03-24T16:36:41.593" v="400" actId="571"/>
          <ac:spMkLst>
            <pc:docMk/>
            <pc:sldMk cId="0" sldId="310"/>
            <ac:spMk id="110" creationId="{3CBAB848-4A0E-4B2F-A362-448F49F73C9E}"/>
          </ac:spMkLst>
        </pc:spChg>
        <pc:spChg chg="add mod">
          <ac:chgData name="Norbert Oláh" userId="343df27d-cf76-4b1b-b828-1d7a6dc9b04f" providerId="ADAL" clId="{94E0B7CF-9F81-4FE0-8331-646A7D7D57C1}" dt="2024-03-24T16:36:41.593" v="400" actId="571"/>
          <ac:spMkLst>
            <pc:docMk/>
            <pc:sldMk cId="0" sldId="310"/>
            <ac:spMk id="112" creationId="{A0A070C3-FA5E-4CE4-AC26-CFC7903B2978}"/>
          </ac:spMkLst>
        </pc:spChg>
        <pc:spChg chg="add mod">
          <ac:chgData name="Norbert Oláh" userId="343df27d-cf76-4b1b-b828-1d7a6dc9b04f" providerId="ADAL" clId="{94E0B7CF-9F81-4FE0-8331-646A7D7D57C1}" dt="2024-03-24T16:36:41.593" v="400" actId="571"/>
          <ac:spMkLst>
            <pc:docMk/>
            <pc:sldMk cId="0" sldId="310"/>
            <ac:spMk id="114" creationId="{14485CB7-D998-454A-8F32-92D526ADB8CD}"/>
          </ac:spMkLst>
        </pc:spChg>
        <pc:spChg chg="add mod">
          <ac:chgData name="Norbert Oláh" userId="343df27d-cf76-4b1b-b828-1d7a6dc9b04f" providerId="ADAL" clId="{94E0B7CF-9F81-4FE0-8331-646A7D7D57C1}" dt="2024-03-24T16:36:41.593" v="400" actId="571"/>
          <ac:spMkLst>
            <pc:docMk/>
            <pc:sldMk cId="0" sldId="310"/>
            <ac:spMk id="116" creationId="{5C503E97-E79D-4246-9D02-5718D9AB238D}"/>
          </ac:spMkLst>
        </pc:spChg>
        <pc:spChg chg="add mod">
          <ac:chgData name="Norbert Oláh" userId="343df27d-cf76-4b1b-b828-1d7a6dc9b04f" providerId="ADAL" clId="{94E0B7CF-9F81-4FE0-8331-646A7D7D57C1}" dt="2024-03-24T16:36:41.593" v="400" actId="571"/>
          <ac:spMkLst>
            <pc:docMk/>
            <pc:sldMk cId="0" sldId="310"/>
            <ac:spMk id="117" creationId="{3B8BBBED-6DA7-410C-8D6E-A45D7A5285FD}"/>
          </ac:spMkLst>
        </pc:spChg>
        <pc:spChg chg="add mod">
          <ac:chgData name="Norbert Oláh" userId="343df27d-cf76-4b1b-b828-1d7a6dc9b04f" providerId="ADAL" clId="{94E0B7CF-9F81-4FE0-8331-646A7D7D57C1}" dt="2024-03-24T16:36:41.593" v="400" actId="571"/>
          <ac:spMkLst>
            <pc:docMk/>
            <pc:sldMk cId="0" sldId="310"/>
            <ac:spMk id="119" creationId="{C9088DC4-06AF-41B6-9C13-B184FA035E4C}"/>
          </ac:spMkLst>
        </pc:spChg>
        <pc:spChg chg="add mod">
          <ac:chgData name="Norbert Oláh" userId="343df27d-cf76-4b1b-b828-1d7a6dc9b04f" providerId="ADAL" clId="{94E0B7CF-9F81-4FE0-8331-646A7D7D57C1}" dt="2024-03-24T16:36:41.593" v="400" actId="571"/>
          <ac:spMkLst>
            <pc:docMk/>
            <pc:sldMk cId="0" sldId="310"/>
            <ac:spMk id="120" creationId="{16A599B2-E398-4932-B7C8-BDDAE57927F1}"/>
          </ac:spMkLst>
        </pc:spChg>
        <pc:spChg chg="add mod">
          <ac:chgData name="Norbert Oláh" userId="343df27d-cf76-4b1b-b828-1d7a6dc9b04f" providerId="ADAL" clId="{94E0B7CF-9F81-4FE0-8331-646A7D7D57C1}" dt="2024-03-24T16:36:41.593" v="400" actId="571"/>
          <ac:spMkLst>
            <pc:docMk/>
            <pc:sldMk cId="0" sldId="310"/>
            <ac:spMk id="121" creationId="{A6E2ED44-4956-4D1C-BACE-AB293E59EACA}"/>
          </ac:spMkLst>
        </pc:spChg>
        <pc:spChg chg="add mod">
          <ac:chgData name="Norbert Oláh" userId="343df27d-cf76-4b1b-b828-1d7a6dc9b04f" providerId="ADAL" clId="{94E0B7CF-9F81-4FE0-8331-646A7D7D57C1}" dt="2024-03-24T16:36:41.593" v="400" actId="571"/>
          <ac:spMkLst>
            <pc:docMk/>
            <pc:sldMk cId="0" sldId="310"/>
            <ac:spMk id="122" creationId="{1A185086-4E85-4C6D-8495-47EF531D5681}"/>
          </ac:spMkLst>
        </pc:spChg>
        <pc:spChg chg="add mod">
          <ac:chgData name="Norbert Oláh" userId="343df27d-cf76-4b1b-b828-1d7a6dc9b04f" providerId="ADAL" clId="{94E0B7CF-9F81-4FE0-8331-646A7D7D57C1}" dt="2024-03-24T16:36:41.593" v="400" actId="571"/>
          <ac:spMkLst>
            <pc:docMk/>
            <pc:sldMk cId="0" sldId="310"/>
            <ac:spMk id="123" creationId="{AFF687F8-8F3A-4E38-B205-886323DE01CD}"/>
          </ac:spMkLst>
        </pc:spChg>
        <pc:spChg chg="mod">
          <ac:chgData name="Norbert Oláh" userId="343df27d-cf76-4b1b-b828-1d7a6dc9b04f" providerId="ADAL" clId="{94E0B7CF-9F81-4FE0-8331-646A7D7D57C1}" dt="2024-03-24T16:36:48.945" v="401" actId="1076"/>
          <ac:spMkLst>
            <pc:docMk/>
            <pc:sldMk cId="0" sldId="310"/>
            <ac:spMk id="976" creationId="{00000000-0000-0000-0000-000000000000}"/>
          </ac:spMkLst>
        </pc:spChg>
        <pc:spChg chg="mod">
          <ac:chgData name="Norbert Oláh" userId="343df27d-cf76-4b1b-b828-1d7a6dc9b04f" providerId="ADAL" clId="{94E0B7CF-9F81-4FE0-8331-646A7D7D57C1}" dt="2024-03-24T16:37:30.971" v="413" actId="207"/>
          <ac:spMkLst>
            <pc:docMk/>
            <pc:sldMk cId="0" sldId="310"/>
            <ac:spMk id="978" creationId="{00000000-0000-0000-0000-000000000000}"/>
          </ac:spMkLst>
        </pc:spChg>
        <pc:spChg chg="del">
          <ac:chgData name="Norbert Oláh" userId="343df27d-cf76-4b1b-b828-1d7a6dc9b04f" providerId="ADAL" clId="{94E0B7CF-9F81-4FE0-8331-646A7D7D57C1}" dt="2024-03-24T16:36:26.966" v="397" actId="478"/>
          <ac:spMkLst>
            <pc:docMk/>
            <pc:sldMk cId="0" sldId="310"/>
            <ac:spMk id="979" creationId="{00000000-0000-0000-0000-000000000000}"/>
          </ac:spMkLst>
        </pc:spChg>
        <pc:spChg chg="del">
          <ac:chgData name="Norbert Oláh" userId="343df27d-cf76-4b1b-b828-1d7a6dc9b04f" providerId="ADAL" clId="{94E0B7CF-9F81-4FE0-8331-646A7D7D57C1}" dt="2024-03-24T16:36:29.117" v="398" actId="478"/>
          <ac:spMkLst>
            <pc:docMk/>
            <pc:sldMk cId="0" sldId="310"/>
            <ac:spMk id="980"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981"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982"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983"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984"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985"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996"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998"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00"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02"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03"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05"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07"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09"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10"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12"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14"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16"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17"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19" creationId="{00000000-0000-0000-0000-000000000000}"/>
          </ac:spMkLst>
        </pc:spChg>
        <pc:spChg chg="del mod">
          <ac:chgData name="Norbert Oláh" userId="343df27d-cf76-4b1b-b828-1d7a6dc9b04f" providerId="ADAL" clId="{94E0B7CF-9F81-4FE0-8331-646A7D7D57C1}" dt="2024-03-24T16:36:57.604" v="404" actId="478"/>
          <ac:spMkLst>
            <pc:docMk/>
            <pc:sldMk cId="0" sldId="310"/>
            <ac:spMk id="1021" creationId="{00000000-0000-0000-0000-000000000000}"/>
          </ac:spMkLst>
        </pc:spChg>
        <pc:spChg chg="del mod">
          <ac:chgData name="Norbert Oláh" userId="343df27d-cf76-4b1b-b828-1d7a6dc9b04f" providerId="ADAL" clId="{94E0B7CF-9F81-4FE0-8331-646A7D7D57C1}" dt="2024-03-24T16:36:53.004" v="402" actId="478"/>
          <ac:spMkLst>
            <pc:docMk/>
            <pc:sldMk cId="0" sldId="310"/>
            <ac:spMk id="1023"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24"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26"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28"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30" creationId="{00000000-0000-0000-0000-000000000000}"/>
          </ac:spMkLst>
        </pc:spChg>
        <pc:spChg chg="mod">
          <ac:chgData name="Norbert Oláh" userId="343df27d-cf76-4b1b-b828-1d7a6dc9b04f" providerId="ADAL" clId="{94E0B7CF-9F81-4FE0-8331-646A7D7D57C1}" dt="2024-03-24T16:37:11.592" v="407" actId="1076"/>
          <ac:spMkLst>
            <pc:docMk/>
            <pc:sldMk cId="0" sldId="310"/>
            <ac:spMk id="1031"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32"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35"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36"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37"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38" creationId="{00000000-0000-0000-0000-000000000000}"/>
          </ac:spMkLst>
        </pc:spChg>
        <pc:spChg chg="mod">
          <ac:chgData name="Norbert Oláh" userId="343df27d-cf76-4b1b-b828-1d7a6dc9b04f" providerId="ADAL" clId="{94E0B7CF-9F81-4FE0-8331-646A7D7D57C1}" dt="2024-03-24T16:36:48.945" v="401" actId="1076"/>
          <ac:spMkLst>
            <pc:docMk/>
            <pc:sldMk cId="0" sldId="310"/>
            <ac:spMk id="1039" creationId="{00000000-0000-0000-0000-000000000000}"/>
          </ac:spMkLst>
        </pc:spChg>
        <pc:cxnChg chg="add mod">
          <ac:chgData name="Norbert Oláh" userId="343df27d-cf76-4b1b-b828-1d7a6dc9b04f" providerId="ADAL" clId="{94E0B7CF-9F81-4FE0-8331-646A7D7D57C1}" dt="2024-03-24T16:36:41.593" v="400" actId="571"/>
          <ac:cxnSpMkLst>
            <pc:docMk/>
            <pc:sldMk cId="0" sldId="310"/>
            <ac:cxnSpMk id="72" creationId="{FD53A508-46EF-4889-8459-2DC49BC960E7}"/>
          </ac:cxnSpMkLst>
        </pc:cxnChg>
        <pc:cxnChg chg="add mod">
          <ac:chgData name="Norbert Oláh" userId="343df27d-cf76-4b1b-b828-1d7a6dc9b04f" providerId="ADAL" clId="{94E0B7CF-9F81-4FE0-8331-646A7D7D57C1}" dt="2024-03-24T16:36:41.593" v="400" actId="571"/>
          <ac:cxnSpMkLst>
            <pc:docMk/>
            <pc:sldMk cId="0" sldId="310"/>
            <ac:cxnSpMk id="73" creationId="{4CCA08D6-D5C9-4BC3-8375-4B2BAAEE24FA}"/>
          </ac:cxnSpMkLst>
        </pc:cxnChg>
        <pc:cxnChg chg="add mod">
          <ac:chgData name="Norbert Oláh" userId="343df27d-cf76-4b1b-b828-1d7a6dc9b04f" providerId="ADAL" clId="{94E0B7CF-9F81-4FE0-8331-646A7D7D57C1}" dt="2024-03-24T16:36:41.593" v="400" actId="571"/>
          <ac:cxnSpMkLst>
            <pc:docMk/>
            <pc:sldMk cId="0" sldId="310"/>
            <ac:cxnSpMk id="74" creationId="{0831CD3B-AA25-4239-92E2-F0729123E0CA}"/>
          </ac:cxnSpMkLst>
        </pc:cxnChg>
        <pc:cxnChg chg="add mod">
          <ac:chgData name="Norbert Oláh" userId="343df27d-cf76-4b1b-b828-1d7a6dc9b04f" providerId="ADAL" clId="{94E0B7CF-9F81-4FE0-8331-646A7D7D57C1}" dt="2024-03-24T16:36:41.593" v="400" actId="571"/>
          <ac:cxnSpMkLst>
            <pc:docMk/>
            <pc:sldMk cId="0" sldId="310"/>
            <ac:cxnSpMk id="75" creationId="{4CAC2E34-0A3A-4242-9D02-5681DBA59607}"/>
          </ac:cxnSpMkLst>
        </pc:cxnChg>
        <pc:cxnChg chg="add mod">
          <ac:chgData name="Norbert Oláh" userId="343df27d-cf76-4b1b-b828-1d7a6dc9b04f" providerId="ADAL" clId="{94E0B7CF-9F81-4FE0-8331-646A7D7D57C1}" dt="2024-03-24T16:36:41.593" v="400" actId="571"/>
          <ac:cxnSpMkLst>
            <pc:docMk/>
            <pc:sldMk cId="0" sldId="310"/>
            <ac:cxnSpMk id="76" creationId="{4EA84D35-19BC-4103-B8E4-27BE306B7C45}"/>
          </ac:cxnSpMkLst>
        </pc:cxnChg>
        <pc:cxnChg chg="add mod">
          <ac:chgData name="Norbert Oláh" userId="343df27d-cf76-4b1b-b828-1d7a6dc9b04f" providerId="ADAL" clId="{94E0B7CF-9F81-4FE0-8331-646A7D7D57C1}" dt="2024-03-24T16:36:41.593" v="400" actId="571"/>
          <ac:cxnSpMkLst>
            <pc:docMk/>
            <pc:sldMk cId="0" sldId="310"/>
            <ac:cxnSpMk id="77" creationId="{AB928AB1-DDB6-4E1A-9C68-EFC93E6FCA81}"/>
          </ac:cxnSpMkLst>
        </pc:cxnChg>
        <pc:cxnChg chg="add mod">
          <ac:chgData name="Norbert Oláh" userId="343df27d-cf76-4b1b-b828-1d7a6dc9b04f" providerId="ADAL" clId="{94E0B7CF-9F81-4FE0-8331-646A7D7D57C1}" dt="2024-03-24T16:36:41.593" v="400" actId="571"/>
          <ac:cxnSpMkLst>
            <pc:docMk/>
            <pc:sldMk cId="0" sldId="310"/>
            <ac:cxnSpMk id="78" creationId="{C0F925D8-92A9-49D6-833C-8440DBC6C04C}"/>
          </ac:cxnSpMkLst>
        </pc:cxnChg>
        <pc:cxnChg chg="add mod">
          <ac:chgData name="Norbert Oláh" userId="343df27d-cf76-4b1b-b828-1d7a6dc9b04f" providerId="ADAL" clId="{94E0B7CF-9F81-4FE0-8331-646A7D7D57C1}" dt="2024-03-24T16:36:41.593" v="400" actId="571"/>
          <ac:cxnSpMkLst>
            <pc:docMk/>
            <pc:sldMk cId="0" sldId="310"/>
            <ac:cxnSpMk id="79" creationId="{259973F2-542E-4082-AC4C-96355A465E74}"/>
          </ac:cxnSpMkLst>
        </pc:cxnChg>
        <pc:cxnChg chg="add mod">
          <ac:chgData name="Norbert Oláh" userId="343df27d-cf76-4b1b-b828-1d7a6dc9b04f" providerId="ADAL" clId="{94E0B7CF-9F81-4FE0-8331-646A7D7D57C1}" dt="2024-03-24T16:36:41.593" v="400" actId="571"/>
          <ac:cxnSpMkLst>
            <pc:docMk/>
            <pc:sldMk cId="0" sldId="310"/>
            <ac:cxnSpMk id="80" creationId="{F07ACBD8-92F1-4962-A59F-D43292CF8D44}"/>
          </ac:cxnSpMkLst>
        </pc:cxnChg>
        <pc:cxnChg chg="add mod">
          <ac:chgData name="Norbert Oláh" userId="343df27d-cf76-4b1b-b828-1d7a6dc9b04f" providerId="ADAL" clId="{94E0B7CF-9F81-4FE0-8331-646A7D7D57C1}" dt="2024-03-24T16:36:41.593" v="400" actId="571"/>
          <ac:cxnSpMkLst>
            <pc:docMk/>
            <pc:sldMk cId="0" sldId="310"/>
            <ac:cxnSpMk id="81" creationId="{83CC75EF-5C29-4BA8-A7DB-54584A5EE9E6}"/>
          </ac:cxnSpMkLst>
        </pc:cxnChg>
        <pc:cxnChg chg="add mod">
          <ac:chgData name="Norbert Oláh" userId="343df27d-cf76-4b1b-b828-1d7a6dc9b04f" providerId="ADAL" clId="{94E0B7CF-9F81-4FE0-8331-646A7D7D57C1}" dt="2024-03-24T16:36:41.593" v="400" actId="571"/>
          <ac:cxnSpMkLst>
            <pc:docMk/>
            <pc:sldMk cId="0" sldId="310"/>
            <ac:cxnSpMk id="83" creationId="{FC1BF4B0-763A-4359-8FD6-DBF6E2F904AD}"/>
          </ac:cxnSpMkLst>
        </pc:cxnChg>
        <pc:cxnChg chg="add mod">
          <ac:chgData name="Norbert Oláh" userId="343df27d-cf76-4b1b-b828-1d7a6dc9b04f" providerId="ADAL" clId="{94E0B7CF-9F81-4FE0-8331-646A7D7D57C1}" dt="2024-03-24T16:36:41.593" v="400" actId="571"/>
          <ac:cxnSpMkLst>
            <pc:docMk/>
            <pc:sldMk cId="0" sldId="310"/>
            <ac:cxnSpMk id="85" creationId="{0730C4F0-D1FD-4B8F-A064-D78B2DE81DE4}"/>
          </ac:cxnSpMkLst>
        </pc:cxnChg>
        <pc:cxnChg chg="add mod">
          <ac:chgData name="Norbert Oláh" userId="343df27d-cf76-4b1b-b828-1d7a6dc9b04f" providerId="ADAL" clId="{94E0B7CF-9F81-4FE0-8331-646A7D7D57C1}" dt="2024-03-24T16:36:41.593" v="400" actId="571"/>
          <ac:cxnSpMkLst>
            <pc:docMk/>
            <pc:sldMk cId="0" sldId="310"/>
            <ac:cxnSpMk id="87" creationId="{BEB0F5FD-F427-4878-B8F5-9B5893DCA2C6}"/>
          </ac:cxnSpMkLst>
        </pc:cxnChg>
        <pc:cxnChg chg="add mod">
          <ac:chgData name="Norbert Oláh" userId="343df27d-cf76-4b1b-b828-1d7a6dc9b04f" providerId="ADAL" clId="{94E0B7CF-9F81-4FE0-8331-646A7D7D57C1}" dt="2024-03-24T16:36:41.593" v="400" actId="571"/>
          <ac:cxnSpMkLst>
            <pc:docMk/>
            <pc:sldMk cId="0" sldId="310"/>
            <ac:cxnSpMk id="90" creationId="{88DC598A-9D3B-4732-8C0B-AFC1DE76EA09}"/>
          </ac:cxnSpMkLst>
        </pc:cxnChg>
        <pc:cxnChg chg="add mod">
          <ac:chgData name="Norbert Oláh" userId="343df27d-cf76-4b1b-b828-1d7a6dc9b04f" providerId="ADAL" clId="{94E0B7CF-9F81-4FE0-8331-646A7D7D57C1}" dt="2024-03-24T16:36:41.593" v="400" actId="571"/>
          <ac:cxnSpMkLst>
            <pc:docMk/>
            <pc:sldMk cId="0" sldId="310"/>
            <ac:cxnSpMk id="92" creationId="{15F15718-FABF-4457-A000-A9230071CB1B}"/>
          </ac:cxnSpMkLst>
        </pc:cxnChg>
        <pc:cxnChg chg="add mod">
          <ac:chgData name="Norbert Oláh" userId="343df27d-cf76-4b1b-b828-1d7a6dc9b04f" providerId="ADAL" clId="{94E0B7CF-9F81-4FE0-8331-646A7D7D57C1}" dt="2024-03-24T16:36:41.593" v="400" actId="571"/>
          <ac:cxnSpMkLst>
            <pc:docMk/>
            <pc:sldMk cId="0" sldId="310"/>
            <ac:cxnSpMk id="94" creationId="{B2D79A4F-811F-4C31-8EBC-B1D2FA540348}"/>
          </ac:cxnSpMkLst>
        </pc:cxnChg>
        <pc:cxnChg chg="add mod">
          <ac:chgData name="Norbert Oláh" userId="343df27d-cf76-4b1b-b828-1d7a6dc9b04f" providerId="ADAL" clId="{94E0B7CF-9F81-4FE0-8331-646A7D7D57C1}" dt="2024-03-24T16:36:41.593" v="400" actId="571"/>
          <ac:cxnSpMkLst>
            <pc:docMk/>
            <pc:sldMk cId="0" sldId="310"/>
            <ac:cxnSpMk id="97" creationId="{6A79784A-013E-4DAA-9E17-B8215D746D80}"/>
          </ac:cxnSpMkLst>
        </pc:cxnChg>
        <pc:cxnChg chg="add mod">
          <ac:chgData name="Norbert Oláh" userId="343df27d-cf76-4b1b-b828-1d7a6dc9b04f" providerId="ADAL" clId="{94E0B7CF-9F81-4FE0-8331-646A7D7D57C1}" dt="2024-03-24T16:36:41.593" v="400" actId="571"/>
          <ac:cxnSpMkLst>
            <pc:docMk/>
            <pc:sldMk cId="0" sldId="310"/>
            <ac:cxnSpMk id="99" creationId="{C0BD88F6-3710-41F9-A006-375E62C70BA8}"/>
          </ac:cxnSpMkLst>
        </pc:cxnChg>
        <pc:cxnChg chg="add mod">
          <ac:chgData name="Norbert Oláh" userId="343df27d-cf76-4b1b-b828-1d7a6dc9b04f" providerId="ADAL" clId="{94E0B7CF-9F81-4FE0-8331-646A7D7D57C1}" dt="2024-03-24T16:36:41.593" v="400" actId="571"/>
          <ac:cxnSpMkLst>
            <pc:docMk/>
            <pc:sldMk cId="0" sldId="310"/>
            <ac:cxnSpMk id="101" creationId="{50DEB099-CE98-4EFB-827F-E8C5EF39DB17}"/>
          </ac:cxnSpMkLst>
        </pc:cxnChg>
        <pc:cxnChg chg="add mod">
          <ac:chgData name="Norbert Oláh" userId="343df27d-cf76-4b1b-b828-1d7a6dc9b04f" providerId="ADAL" clId="{94E0B7CF-9F81-4FE0-8331-646A7D7D57C1}" dt="2024-03-24T16:36:41.593" v="400" actId="571"/>
          <ac:cxnSpMkLst>
            <pc:docMk/>
            <pc:sldMk cId="0" sldId="310"/>
            <ac:cxnSpMk id="104" creationId="{FD34F592-A2B2-4E46-A9CF-0D6B9FD07E4F}"/>
          </ac:cxnSpMkLst>
        </pc:cxnChg>
        <pc:cxnChg chg="add mod">
          <ac:chgData name="Norbert Oláh" userId="343df27d-cf76-4b1b-b828-1d7a6dc9b04f" providerId="ADAL" clId="{94E0B7CF-9F81-4FE0-8331-646A7D7D57C1}" dt="2024-03-24T16:36:41.593" v="400" actId="571"/>
          <ac:cxnSpMkLst>
            <pc:docMk/>
            <pc:sldMk cId="0" sldId="310"/>
            <ac:cxnSpMk id="106" creationId="{24F879F9-6F92-4D07-9466-6B98BC8DC3AB}"/>
          </ac:cxnSpMkLst>
        </pc:cxnChg>
        <pc:cxnChg chg="add mod">
          <ac:chgData name="Norbert Oláh" userId="343df27d-cf76-4b1b-b828-1d7a6dc9b04f" providerId="ADAL" clId="{94E0B7CF-9F81-4FE0-8331-646A7D7D57C1}" dt="2024-03-24T16:36:41.593" v="400" actId="571"/>
          <ac:cxnSpMkLst>
            <pc:docMk/>
            <pc:sldMk cId="0" sldId="310"/>
            <ac:cxnSpMk id="108" creationId="{A2FB7DA3-6217-4BD6-9E72-BD11718A142C}"/>
          </ac:cxnSpMkLst>
        </pc:cxnChg>
        <pc:cxnChg chg="add mod">
          <ac:chgData name="Norbert Oláh" userId="343df27d-cf76-4b1b-b828-1d7a6dc9b04f" providerId="ADAL" clId="{94E0B7CF-9F81-4FE0-8331-646A7D7D57C1}" dt="2024-03-24T16:36:41.593" v="400" actId="571"/>
          <ac:cxnSpMkLst>
            <pc:docMk/>
            <pc:sldMk cId="0" sldId="310"/>
            <ac:cxnSpMk id="111" creationId="{EF867A98-CB60-4B2B-95C7-49D9CC12E302}"/>
          </ac:cxnSpMkLst>
        </pc:cxnChg>
        <pc:cxnChg chg="add mod">
          <ac:chgData name="Norbert Oláh" userId="343df27d-cf76-4b1b-b828-1d7a6dc9b04f" providerId="ADAL" clId="{94E0B7CF-9F81-4FE0-8331-646A7D7D57C1}" dt="2024-03-24T16:36:41.593" v="400" actId="571"/>
          <ac:cxnSpMkLst>
            <pc:docMk/>
            <pc:sldMk cId="0" sldId="310"/>
            <ac:cxnSpMk id="113" creationId="{C54C9F0A-45CF-49E2-AF43-BBC093C525CB}"/>
          </ac:cxnSpMkLst>
        </pc:cxnChg>
        <pc:cxnChg chg="add mod">
          <ac:chgData name="Norbert Oláh" userId="343df27d-cf76-4b1b-b828-1d7a6dc9b04f" providerId="ADAL" clId="{94E0B7CF-9F81-4FE0-8331-646A7D7D57C1}" dt="2024-03-24T16:36:41.593" v="400" actId="571"/>
          <ac:cxnSpMkLst>
            <pc:docMk/>
            <pc:sldMk cId="0" sldId="310"/>
            <ac:cxnSpMk id="115" creationId="{A6BB24F9-DDE6-409D-8D92-8C3DF2F1D847}"/>
          </ac:cxnSpMkLst>
        </pc:cxnChg>
        <pc:cxnChg chg="add mod">
          <ac:chgData name="Norbert Oláh" userId="343df27d-cf76-4b1b-b828-1d7a6dc9b04f" providerId="ADAL" clId="{94E0B7CF-9F81-4FE0-8331-646A7D7D57C1}" dt="2024-03-24T16:36:41.593" v="400" actId="571"/>
          <ac:cxnSpMkLst>
            <pc:docMk/>
            <pc:sldMk cId="0" sldId="310"/>
            <ac:cxnSpMk id="118" creationId="{EBC4EE1A-9206-4F5C-B18C-D267403BC475}"/>
          </ac:cxnSpMkLst>
        </pc:cxnChg>
        <pc:cxnChg chg="mod">
          <ac:chgData name="Norbert Oláh" userId="343df27d-cf76-4b1b-b828-1d7a6dc9b04f" providerId="ADAL" clId="{94E0B7CF-9F81-4FE0-8331-646A7D7D57C1}" dt="2024-03-24T16:36:48.945" v="401" actId="1076"/>
          <ac:cxnSpMkLst>
            <pc:docMk/>
            <pc:sldMk cId="0" sldId="310"/>
            <ac:cxnSpMk id="986"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87"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88"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89"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90"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91"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92"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93"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94"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95"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97"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999"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01"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04"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06"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08"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11"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13"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15"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18" creationId="{00000000-0000-0000-0000-000000000000}"/>
          </ac:cxnSpMkLst>
        </pc:cxnChg>
        <pc:cxnChg chg="mod">
          <ac:chgData name="Norbert Oláh" userId="343df27d-cf76-4b1b-b828-1d7a6dc9b04f" providerId="ADAL" clId="{94E0B7CF-9F81-4FE0-8331-646A7D7D57C1}" dt="2024-03-24T16:37:01.298" v="405" actId="14100"/>
          <ac:cxnSpMkLst>
            <pc:docMk/>
            <pc:sldMk cId="0" sldId="310"/>
            <ac:cxnSpMk id="1020" creationId="{00000000-0000-0000-0000-000000000000}"/>
          </ac:cxnSpMkLst>
        </pc:cxnChg>
        <pc:cxnChg chg="del mod">
          <ac:chgData name="Norbert Oláh" userId="343df27d-cf76-4b1b-b828-1d7a6dc9b04f" providerId="ADAL" clId="{94E0B7CF-9F81-4FE0-8331-646A7D7D57C1}" dt="2024-03-24T16:36:55.955" v="403" actId="478"/>
          <ac:cxnSpMkLst>
            <pc:docMk/>
            <pc:sldMk cId="0" sldId="310"/>
            <ac:cxnSpMk id="1022"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25"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27"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29" creationId="{00000000-0000-0000-0000-000000000000}"/>
          </ac:cxnSpMkLst>
        </pc:cxnChg>
        <pc:cxnChg chg="mod">
          <ac:chgData name="Norbert Oláh" userId="343df27d-cf76-4b1b-b828-1d7a6dc9b04f" providerId="ADAL" clId="{94E0B7CF-9F81-4FE0-8331-646A7D7D57C1}" dt="2024-03-24T16:36:48.945" v="401" actId="1076"/>
          <ac:cxnSpMkLst>
            <pc:docMk/>
            <pc:sldMk cId="0" sldId="310"/>
            <ac:cxnSpMk id="1033" creationId="{00000000-0000-0000-0000-000000000000}"/>
          </ac:cxnSpMkLst>
        </pc:cxnChg>
      </pc:sldChg>
      <pc:sldChg chg="delSp modSp setBg">
        <pc:chgData name="Norbert Oláh" userId="343df27d-cf76-4b1b-b828-1d7a6dc9b04f" providerId="ADAL" clId="{94E0B7CF-9F81-4FE0-8331-646A7D7D57C1}" dt="2024-03-24T16:40:11.872" v="452" actId="478"/>
        <pc:sldMkLst>
          <pc:docMk/>
          <pc:sldMk cId="0" sldId="311"/>
        </pc:sldMkLst>
        <pc:spChg chg="mod">
          <ac:chgData name="Norbert Oláh" userId="343df27d-cf76-4b1b-b828-1d7a6dc9b04f" providerId="ADAL" clId="{94E0B7CF-9F81-4FE0-8331-646A7D7D57C1}" dt="2024-03-24T16:36:22.840" v="396" actId="207"/>
          <ac:spMkLst>
            <pc:docMk/>
            <pc:sldMk cId="0" sldId="311"/>
            <ac:spMk id="1046" creationId="{00000000-0000-0000-0000-000000000000}"/>
          </ac:spMkLst>
        </pc:spChg>
        <pc:spChg chg="del">
          <ac:chgData name="Norbert Oláh" userId="343df27d-cf76-4b1b-b828-1d7a6dc9b04f" providerId="ADAL" clId="{94E0B7CF-9F81-4FE0-8331-646A7D7D57C1}" dt="2024-03-24T16:36:04.751" v="390" actId="478"/>
          <ac:spMkLst>
            <pc:docMk/>
            <pc:sldMk cId="0" sldId="311"/>
            <ac:spMk id="1047" creationId="{00000000-0000-0000-0000-000000000000}"/>
          </ac:spMkLst>
        </pc:spChg>
        <pc:spChg chg="del">
          <ac:chgData name="Norbert Oláh" userId="343df27d-cf76-4b1b-b828-1d7a6dc9b04f" providerId="ADAL" clId="{94E0B7CF-9F81-4FE0-8331-646A7D7D57C1}" dt="2024-03-24T16:36:07.221" v="391" actId="478"/>
          <ac:spMkLst>
            <pc:docMk/>
            <pc:sldMk cId="0" sldId="311"/>
            <ac:spMk id="1048" creationId="{00000000-0000-0000-0000-000000000000}"/>
          </ac:spMkLst>
        </pc:spChg>
        <pc:spChg chg="del">
          <ac:chgData name="Norbert Oláh" userId="343df27d-cf76-4b1b-b828-1d7a6dc9b04f" providerId="ADAL" clId="{94E0B7CF-9F81-4FE0-8331-646A7D7D57C1}" dt="2024-03-24T16:40:11.872" v="452" actId="478"/>
          <ac:spMkLst>
            <pc:docMk/>
            <pc:sldMk cId="0" sldId="311"/>
            <ac:spMk id="1099" creationId="{00000000-0000-0000-0000-000000000000}"/>
          </ac:spMkLst>
        </pc:spChg>
      </pc:sldChg>
      <pc:sldChg chg="addSp delSp modSp setBg">
        <pc:chgData name="Norbert Oláh" userId="343df27d-cf76-4b1b-b828-1d7a6dc9b04f" providerId="ADAL" clId="{94E0B7CF-9F81-4FE0-8331-646A7D7D57C1}" dt="2024-03-24T16:40:07.795" v="451" actId="478"/>
        <pc:sldMkLst>
          <pc:docMk/>
          <pc:sldMk cId="0" sldId="312"/>
        </pc:sldMkLst>
        <pc:spChg chg="mod">
          <ac:chgData name="Norbert Oláh" userId="343df27d-cf76-4b1b-b828-1d7a6dc9b04f" providerId="ADAL" clId="{94E0B7CF-9F81-4FE0-8331-646A7D7D57C1}" dt="2024-03-24T16:38:55.785" v="433" actId="207"/>
          <ac:spMkLst>
            <pc:docMk/>
            <pc:sldMk cId="0" sldId="312"/>
            <ac:spMk id="1119" creationId="{00000000-0000-0000-0000-000000000000}"/>
          </ac:spMkLst>
        </pc:spChg>
        <pc:spChg chg="del">
          <ac:chgData name="Norbert Oláh" userId="343df27d-cf76-4b1b-b828-1d7a6dc9b04f" providerId="ADAL" clId="{94E0B7CF-9F81-4FE0-8331-646A7D7D57C1}" dt="2024-03-24T16:35:48.523" v="388" actId="478"/>
          <ac:spMkLst>
            <pc:docMk/>
            <pc:sldMk cId="0" sldId="312"/>
            <ac:spMk id="1120" creationId="{00000000-0000-0000-0000-000000000000}"/>
          </ac:spMkLst>
        </pc:spChg>
        <pc:spChg chg="del">
          <ac:chgData name="Norbert Oláh" userId="343df27d-cf76-4b1b-b828-1d7a6dc9b04f" providerId="ADAL" clId="{94E0B7CF-9F81-4FE0-8331-646A7D7D57C1}" dt="2024-03-24T16:36:00.711" v="389" actId="478"/>
          <ac:spMkLst>
            <pc:docMk/>
            <pc:sldMk cId="0" sldId="312"/>
            <ac:spMk id="1121"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22"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23"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24"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25"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26"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37"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39"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41"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43"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44"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46"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48"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50"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51"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53"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55"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57"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58"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60"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62"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64"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65"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67"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69"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71" creationId="{00000000-0000-0000-0000-000000000000}"/>
          </ac:spMkLst>
        </pc:spChg>
        <pc:spChg chg="add del mod">
          <ac:chgData name="Norbert Oláh" userId="343df27d-cf76-4b1b-b828-1d7a6dc9b04f" providerId="ADAL" clId="{94E0B7CF-9F81-4FE0-8331-646A7D7D57C1}" dt="2024-03-24T16:40:07.795" v="451" actId="478"/>
          <ac:spMkLst>
            <pc:docMk/>
            <pc:sldMk cId="0" sldId="312"/>
            <ac:spMk id="1172"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73"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75"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76"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77"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78"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83"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84"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85"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86" creationId="{00000000-0000-0000-0000-000000000000}"/>
          </ac:spMkLst>
        </pc:spChg>
        <pc:spChg chg="mod">
          <ac:chgData name="Norbert Oláh" userId="343df27d-cf76-4b1b-b828-1d7a6dc9b04f" providerId="ADAL" clId="{94E0B7CF-9F81-4FE0-8331-646A7D7D57C1}" dt="2024-03-24T16:39:59.274" v="449" actId="1076"/>
          <ac:spMkLst>
            <pc:docMk/>
            <pc:sldMk cId="0" sldId="312"/>
            <ac:spMk id="1187" creationId="{00000000-0000-0000-0000-000000000000}"/>
          </ac:spMkLst>
        </pc:spChg>
        <pc:cxnChg chg="mod">
          <ac:chgData name="Norbert Oláh" userId="343df27d-cf76-4b1b-b828-1d7a6dc9b04f" providerId="ADAL" clId="{94E0B7CF-9F81-4FE0-8331-646A7D7D57C1}" dt="2024-03-24T16:39:59.274" v="449" actId="1076"/>
          <ac:cxnSpMkLst>
            <pc:docMk/>
            <pc:sldMk cId="0" sldId="312"/>
            <ac:cxnSpMk id="1127"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28"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29"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30"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31"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32"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33"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34"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35"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36"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38"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40"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42"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45"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47"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49"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52"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54"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56"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59"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61"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63"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66"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68"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70"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74"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79"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80"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81" creationId="{00000000-0000-0000-0000-000000000000}"/>
          </ac:cxnSpMkLst>
        </pc:cxnChg>
        <pc:cxnChg chg="mod">
          <ac:chgData name="Norbert Oláh" userId="343df27d-cf76-4b1b-b828-1d7a6dc9b04f" providerId="ADAL" clId="{94E0B7CF-9F81-4FE0-8331-646A7D7D57C1}" dt="2024-03-24T16:39:59.274" v="449" actId="1076"/>
          <ac:cxnSpMkLst>
            <pc:docMk/>
            <pc:sldMk cId="0" sldId="312"/>
            <ac:cxnSpMk id="1182" creationId="{00000000-0000-0000-0000-000000000000}"/>
          </ac:cxnSpMkLst>
        </pc:cxnChg>
      </pc:sldChg>
      <pc:sldChg chg="delSp modSp setBg">
        <pc:chgData name="Norbert Oláh" userId="343df27d-cf76-4b1b-b828-1d7a6dc9b04f" providerId="ADAL" clId="{94E0B7CF-9F81-4FE0-8331-646A7D7D57C1}" dt="2024-03-24T16:40:00.376" v="450" actId="1076"/>
        <pc:sldMkLst>
          <pc:docMk/>
          <pc:sldMk cId="0" sldId="313"/>
        </pc:sldMkLst>
        <pc:spChg chg="mod">
          <ac:chgData name="Norbert Oláh" userId="343df27d-cf76-4b1b-b828-1d7a6dc9b04f" providerId="ADAL" clId="{94E0B7CF-9F81-4FE0-8331-646A7D7D57C1}" dt="2024-03-24T16:39:21.550" v="440" actId="207"/>
          <ac:spMkLst>
            <pc:docMk/>
            <pc:sldMk cId="0" sldId="313"/>
            <ac:spMk id="1193" creationId="{00000000-0000-0000-0000-000000000000}"/>
          </ac:spMkLst>
        </pc:spChg>
        <pc:spChg chg="mod">
          <ac:chgData name="Norbert Oláh" userId="343df27d-cf76-4b1b-b828-1d7a6dc9b04f" providerId="ADAL" clId="{94E0B7CF-9F81-4FE0-8331-646A7D7D57C1}" dt="2024-03-24T16:40:00.376" v="450" actId="1076"/>
          <ac:spMkLst>
            <pc:docMk/>
            <pc:sldMk cId="0" sldId="313"/>
            <ac:spMk id="1194" creationId="{00000000-0000-0000-0000-000000000000}"/>
          </ac:spMkLst>
        </pc:spChg>
        <pc:spChg chg="del">
          <ac:chgData name="Norbert Oláh" userId="343df27d-cf76-4b1b-b828-1d7a6dc9b04f" providerId="ADAL" clId="{94E0B7CF-9F81-4FE0-8331-646A7D7D57C1}" dt="2024-03-24T16:39:24.622" v="441" actId="478"/>
          <ac:spMkLst>
            <pc:docMk/>
            <pc:sldMk cId="0" sldId="313"/>
            <ac:spMk id="1201" creationId="{00000000-0000-0000-0000-000000000000}"/>
          </ac:spMkLst>
        </pc:spChg>
        <pc:spChg chg="del">
          <ac:chgData name="Norbert Oláh" userId="343df27d-cf76-4b1b-b828-1d7a6dc9b04f" providerId="ADAL" clId="{94E0B7CF-9F81-4FE0-8331-646A7D7D57C1}" dt="2024-03-24T16:39:27.228" v="442" actId="478"/>
          <ac:spMkLst>
            <pc:docMk/>
            <pc:sldMk cId="0" sldId="313"/>
            <ac:spMk id="1202" creationId="{00000000-0000-0000-0000-000000000000}"/>
          </ac:spMkLst>
        </pc:spChg>
      </pc:sldChg>
      <pc:sldChg chg="delSp modSp setBg">
        <pc:chgData name="Norbert Oláh" userId="343df27d-cf76-4b1b-b828-1d7a6dc9b04f" providerId="ADAL" clId="{94E0B7CF-9F81-4FE0-8331-646A7D7D57C1}" dt="2024-03-24T16:45:00.886" v="480" actId="207"/>
        <pc:sldMkLst>
          <pc:docMk/>
          <pc:sldMk cId="0" sldId="316"/>
        </pc:sldMkLst>
        <pc:spChg chg="mod">
          <ac:chgData name="Norbert Oláh" userId="343df27d-cf76-4b1b-b828-1d7a6dc9b04f" providerId="ADAL" clId="{94E0B7CF-9F81-4FE0-8331-646A7D7D57C1}" dt="2024-03-24T16:45:00.886" v="480" actId="207"/>
          <ac:spMkLst>
            <pc:docMk/>
            <pc:sldMk cId="0" sldId="316"/>
            <ac:spMk id="1229" creationId="{00000000-0000-0000-0000-000000000000}"/>
          </ac:spMkLst>
        </pc:spChg>
        <pc:spChg chg="del">
          <ac:chgData name="Norbert Oláh" userId="343df27d-cf76-4b1b-b828-1d7a6dc9b04f" providerId="ADAL" clId="{94E0B7CF-9F81-4FE0-8331-646A7D7D57C1}" dt="2024-03-24T16:44:44.042" v="474" actId="478"/>
          <ac:spMkLst>
            <pc:docMk/>
            <pc:sldMk cId="0" sldId="316"/>
            <ac:spMk id="1230" creationId="{00000000-0000-0000-0000-000000000000}"/>
          </ac:spMkLst>
        </pc:spChg>
        <pc:spChg chg="del">
          <ac:chgData name="Norbert Oláh" userId="343df27d-cf76-4b1b-b828-1d7a6dc9b04f" providerId="ADAL" clId="{94E0B7CF-9F81-4FE0-8331-646A7D7D57C1}" dt="2024-03-24T16:44:46.480" v="475" actId="478"/>
          <ac:spMkLst>
            <pc:docMk/>
            <pc:sldMk cId="0" sldId="316"/>
            <ac:spMk id="1231" creationId="{00000000-0000-0000-0000-000000000000}"/>
          </ac:spMkLst>
        </pc:spChg>
      </pc:sldChg>
      <pc:sldChg chg="delSp modSp setBg">
        <pc:chgData name="Norbert Oláh" userId="343df27d-cf76-4b1b-b828-1d7a6dc9b04f" providerId="ADAL" clId="{94E0B7CF-9F81-4FE0-8331-646A7D7D57C1}" dt="2024-03-24T16:45:13.350" v="484" actId="207"/>
        <pc:sldMkLst>
          <pc:docMk/>
          <pc:sldMk cId="0" sldId="317"/>
        </pc:sldMkLst>
        <pc:spChg chg="mod">
          <ac:chgData name="Norbert Oláh" userId="343df27d-cf76-4b1b-b828-1d7a6dc9b04f" providerId="ADAL" clId="{94E0B7CF-9F81-4FE0-8331-646A7D7D57C1}" dt="2024-03-24T16:45:13.350" v="484" actId="207"/>
          <ac:spMkLst>
            <pc:docMk/>
            <pc:sldMk cId="0" sldId="317"/>
            <ac:spMk id="1237" creationId="{00000000-0000-0000-0000-000000000000}"/>
          </ac:spMkLst>
        </pc:spChg>
        <pc:spChg chg="del mod">
          <ac:chgData name="Norbert Oláh" userId="343df27d-cf76-4b1b-b828-1d7a6dc9b04f" providerId="ADAL" clId="{94E0B7CF-9F81-4FE0-8331-646A7D7D57C1}" dt="2024-03-24T16:44:37.143" v="472" actId="478"/>
          <ac:spMkLst>
            <pc:docMk/>
            <pc:sldMk cId="0" sldId="317"/>
            <ac:spMk id="1239" creationId="{00000000-0000-0000-0000-000000000000}"/>
          </ac:spMkLst>
        </pc:spChg>
        <pc:spChg chg="del">
          <ac:chgData name="Norbert Oláh" userId="343df27d-cf76-4b1b-b828-1d7a6dc9b04f" providerId="ADAL" clId="{94E0B7CF-9F81-4FE0-8331-646A7D7D57C1}" dt="2024-03-24T16:44:39.509" v="473" actId="478"/>
          <ac:spMkLst>
            <pc:docMk/>
            <pc:sldMk cId="0" sldId="317"/>
            <ac:spMk id="1240" creationId="{00000000-0000-0000-0000-000000000000}"/>
          </ac:spMkLst>
        </pc:spChg>
      </pc:sldChg>
      <pc:sldChg chg="delSp modSp setBg">
        <pc:chgData name="Norbert Oláh" userId="343df27d-cf76-4b1b-b828-1d7a6dc9b04f" providerId="ADAL" clId="{94E0B7CF-9F81-4FE0-8331-646A7D7D57C1}" dt="2024-03-24T16:45:42.816" v="487" actId="1076"/>
        <pc:sldMkLst>
          <pc:docMk/>
          <pc:sldMk cId="0" sldId="318"/>
        </pc:sldMkLst>
        <pc:spChg chg="del">
          <ac:chgData name="Norbert Oláh" userId="343df27d-cf76-4b1b-b828-1d7a6dc9b04f" providerId="ADAL" clId="{94E0B7CF-9F81-4FE0-8331-646A7D7D57C1}" dt="2024-03-24T16:45:28.183" v="486" actId="478"/>
          <ac:spMkLst>
            <pc:docMk/>
            <pc:sldMk cId="0" sldId="318"/>
            <ac:spMk id="1245" creationId="{00000000-0000-0000-0000-000000000000}"/>
          </ac:spMkLst>
        </pc:spChg>
        <pc:spChg chg="del">
          <ac:chgData name="Norbert Oláh" userId="343df27d-cf76-4b1b-b828-1d7a6dc9b04f" providerId="ADAL" clId="{94E0B7CF-9F81-4FE0-8331-646A7D7D57C1}" dt="2024-03-24T16:44:12.571" v="468" actId="478"/>
          <ac:spMkLst>
            <pc:docMk/>
            <pc:sldMk cId="0" sldId="318"/>
            <ac:spMk id="1246" creationId="{00000000-0000-0000-0000-000000000000}"/>
          </ac:spMkLst>
        </pc:spChg>
        <pc:spChg chg="mod">
          <ac:chgData name="Norbert Oláh" userId="343df27d-cf76-4b1b-b828-1d7a6dc9b04f" providerId="ADAL" clId="{94E0B7CF-9F81-4FE0-8331-646A7D7D57C1}" dt="2024-03-24T16:45:26.077" v="485" actId="1076"/>
          <ac:spMkLst>
            <pc:docMk/>
            <pc:sldMk cId="0" sldId="318"/>
            <ac:spMk id="1248" creationId="{00000000-0000-0000-0000-000000000000}"/>
          </ac:spMkLst>
        </pc:spChg>
        <pc:spChg chg="mod">
          <ac:chgData name="Norbert Oláh" userId="343df27d-cf76-4b1b-b828-1d7a6dc9b04f" providerId="ADAL" clId="{94E0B7CF-9F81-4FE0-8331-646A7D7D57C1}" dt="2024-03-24T16:44:22.070" v="470" actId="1076"/>
          <ac:spMkLst>
            <pc:docMk/>
            <pc:sldMk cId="0" sldId="318"/>
            <ac:spMk id="1250" creationId="{00000000-0000-0000-0000-000000000000}"/>
          </ac:spMkLst>
        </pc:spChg>
        <pc:spChg chg="mod">
          <ac:chgData name="Norbert Oláh" userId="343df27d-cf76-4b1b-b828-1d7a6dc9b04f" providerId="ADAL" clId="{94E0B7CF-9F81-4FE0-8331-646A7D7D57C1}" dt="2024-03-24T16:45:42.816" v="487" actId="1076"/>
          <ac:spMkLst>
            <pc:docMk/>
            <pc:sldMk cId="0" sldId="318"/>
            <ac:spMk id="1251" creationId="{00000000-0000-0000-0000-000000000000}"/>
          </ac:spMkLst>
        </pc:spChg>
      </pc:sldChg>
      <pc:sldChg chg="delSp modSp setBg">
        <pc:chgData name="Norbert Oláh" userId="343df27d-cf76-4b1b-b828-1d7a6dc9b04f" providerId="ADAL" clId="{94E0B7CF-9F81-4FE0-8331-646A7D7D57C1}" dt="2024-04-07T18:38:47.604" v="497" actId="14100"/>
        <pc:sldMkLst>
          <pc:docMk/>
          <pc:sldMk cId="0" sldId="319"/>
        </pc:sldMkLst>
        <pc:spChg chg="mod">
          <ac:chgData name="Norbert Oláh" userId="343df27d-cf76-4b1b-b828-1d7a6dc9b04f" providerId="ADAL" clId="{94E0B7CF-9F81-4FE0-8331-646A7D7D57C1}" dt="2024-04-07T18:38:47.604" v="497" actId="14100"/>
          <ac:spMkLst>
            <pc:docMk/>
            <pc:sldMk cId="0" sldId="319"/>
            <ac:spMk id="1264" creationId="{00000000-0000-0000-0000-000000000000}"/>
          </ac:spMkLst>
        </pc:spChg>
        <pc:spChg chg="del">
          <ac:chgData name="Norbert Oláh" userId="343df27d-cf76-4b1b-b828-1d7a6dc9b04f" providerId="ADAL" clId="{94E0B7CF-9F81-4FE0-8331-646A7D7D57C1}" dt="2024-04-07T18:38:37.883" v="495" actId="478"/>
          <ac:spMkLst>
            <pc:docMk/>
            <pc:sldMk cId="0" sldId="319"/>
            <ac:spMk id="1266" creationId="{00000000-0000-0000-0000-000000000000}"/>
          </ac:spMkLst>
        </pc:spChg>
        <pc:spChg chg="mod">
          <ac:chgData name="Norbert Oláh" userId="343df27d-cf76-4b1b-b828-1d7a6dc9b04f" providerId="ADAL" clId="{94E0B7CF-9F81-4FE0-8331-646A7D7D57C1}" dt="2024-04-07T18:38:31.612" v="493" actId="207"/>
          <ac:spMkLst>
            <pc:docMk/>
            <pc:sldMk cId="0" sldId="319"/>
            <ac:spMk id="1267" creationId="{00000000-0000-0000-0000-000000000000}"/>
          </ac:spMkLst>
        </pc:spChg>
        <pc:spChg chg="mod">
          <ac:chgData name="Norbert Oláh" userId="343df27d-cf76-4b1b-b828-1d7a6dc9b04f" providerId="ADAL" clId="{94E0B7CF-9F81-4FE0-8331-646A7D7D57C1}" dt="2024-04-07T18:38:28.815" v="492" actId="207"/>
          <ac:spMkLst>
            <pc:docMk/>
            <pc:sldMk cId="0" sldId="319"/>
            <ac:spMk id="1268" creationId="{00000000-0000-0000-0000-000000000000}"/>
          </ac:spMkLst>
        </pc:spChg>
        <pc:spChg chg="del">
          <ac:chgData name="Norbert Oláh" userId="343df27d-cf76-4b1b-b828-1d7a6dc9b04f" providerId="ADAL" clId="{94E0B7CF-9F81-4FE0-8331-646A7D7D57C1}" dt="2024-04-07T18:38:34.879" v="494" actId="478"/>
          <ac:spMkLst>
            <pc:docMk/>
            <pc:sldMk cId="0" sldId="319"/>
            <ac:spMk id="1269" creationId="{00000000-0000-0000-0000-000000000000}"/>
          </ac:spMkLst>
        </pc:spChg>
      </pc:sldChg>
      <pc:sldChg chg="delSp modSp setBg">
        <pc:chgData name="Norbert Oláh" userId="343df27d-cf76-4b1b-b828-1d7a6dc9b04f" providerId="ADAL" clId="{94E0B7CF-9F81-4FE0-8331-646A7D7D57C1}" dt="2024-04-07T18:39:28.182" v="506" actId="207"/>
        <pc:sldMkLst>
          <pc:docMk/>
          <pc:sldMk cId="0" sldId="320"/>
        </pc:sldMkLst>
        <pc:spChg chg="mod">
          <ac:chgData name="Norbert Oláh" userId="343df27d-cf76-4b1b-b828-1d7a6dc9b04f" providerId="ADAL" clId="{94E0B7CF-9F81-4FE0-8331-646A7D7D57C1}" dt="2024-04-07T18:39:28.182" v="506" actId="207"/>
          <ac:spMkLst>
            <pc:docMk/>
            <pc:sldMk cId="0" sldId="320"/>
            <ac:spMk id="1276" creationId="{00000000-0000-0000-0000-000000000000}"/>
          </ac:spMkLst>
        </pc:spChg>
        <pc:spChg chg="del">
          <ac:chgData name="Norbert Oláh" userId="343df27d-cf76-4b1b-b828-1d7a6dc9b04f" providerId="ADAL" clId="{94E0B7CF-9F81-4FE0-8331-646A7D7D57C1}" dt="2024-04-07T18:39:05.276" v="499" actId="478"/>
          <ac:spMkLst>
            <pc:docMk/>
            <pc:sldMk cId="0" sldId="320"/>
            <ac:spMk id="1277" creationId="{00000000-0000-0000-0000-000000000000}"/>
          </ac:spMkLst>
        </pc:spChg>
        <pc:spChg chg="del">
          <ac:chgData name="Norbert Oláh" userId="343df27d-cf76-4b1b-b828-1d7a6dc9b04f" providerId="ADAL" clId="{94E0B7CF-9F81-4FE0-8331-646A7D7D57C1}" dt="2024-04-07T18:39:08.044" v="500" actId="478"/>
          <ac:spMkLst>
            <pc:docMk/>
            <pc:sldMk cId="0" sldId="320"/>
            <ac:spMk id="1278" creationId="{00000000-0000-0000-0000-000000000000}"/>
          </ac:spMkLst>
        </pc:spChg>
      </pc:sldChg>
      <pc:sldChg chg="setBg">
        <pc:chgData name="Norbert Oláh" userId="343df27d-cf76-4b1b-b828-1d7a6dc9b04f" providerId="ADAL" clId="{94E0B7CF-9F81-4FE0-8331-646A7D7D57C1}" dt="2024-04-07T18:39:50.496" v="507"/>
        <pc:sldMkLst>
          <pc:docMk/>
          <pc:sldMk cId="0" sldId="321"/>
        </pc:sldMkLst>
      </pc:sldChg>
      <pc:sldChg chg="delSp modSp setBg">
        <pc:chgData name="Norbert Oláh" userId="343df27d-cf76-4b1b-b828-1d7a6dc9b04f" providerId="ADAL" clId="{94E0B7CF-9F81-4FE0-8331-646A7D7D57C1}" dt="2024-04-07T18:41:21.838" v="519" actId="20577"/>
        <pc:sldMkLst>
          <pc:docMk/>
          <pc:sldMk cId="0" sldId="322"/>
        </pc:sldMkLst>
        <pc:spChg chg="mod">
          <ac:chgData name="Norbert Oláh" userId="343df27d-cf76-4b1b-b828-1d7a6dc9b04f" providerId="ADAL" clId="{94E0B7CF-9F81-4FE0-8331-646A7D7D57C1}" dt="2024-04-07T18:41:21.838" v="519" actId="20577"/>
          <ac:spMkLst>
            <pc:docMk/>
            <pc:sldMk cId="0" sldId="322"/>
            <ac:spMk id="1292" creationId="{00000000-0000-0000-0000-000000000000}"/>
          </ac:spMkLst>
        </pc:spChg>
        <pc:spChg chg="mod">
          <ac:chgData name="Norbert Oláh" userId="343df27d-cf76-4b1b-b828-1d7a6dc9b04f" providerId="ADAL" clId="{94E0B7CF-9F81-4FE0-8331-646A7D7D57C1}" dt="2024-04-07T18:40:20.065" v="513" actId="14100"/>
          <ac:spMkLst>
            <pc:docMk/>
            <pc:sldMk cId="0" sldId="322"/>
            <ac:spMk id="1294" creationId="{00000000-0000-0000-0000-000000000000}"/>
          </ac:spMkLst>
        </pc:spChg>
        <pc:spChg chg="del">
          <ac:chgData name="Norbert Oláh" userId="343df27d-cf76-4b1b-b828-1d7a6dc9b04f" providerId="ADAL" clId="{94E0B7CF-9F81-4FE0-8331-646A7D7D57C1}" dt="2024-04-07T18:40:25.257" v="515" actId="478"/>
          <ac:spMkLst>
            <pc:docMk/>
            <pc:sldMk cId="0" sldId="322"/>
            <ac:spMk id="1296" creationId="{00000000-0000-0000-0000-000000000000}"/>
          </ac:spMkLst>
        </pc:spChg>
        <pc:spChg chg="del">
          <ac:chgData name="Norbert Oláh" userId="343df27d-cf76-4b1b-b828-1d7a6dc9b04f" providerId="ADAL" clId="{94E0B7CF-9F81-4FE0-8331-646A7D7D57C1}" dt="2024-04-07T18:40:22.534" v="514" actId="478"/>
          <ac:spMkLst>
            <pc:docMk/>
            <pc:sldMk cId="0" sldId="322"/>
            <ac:spMk id="1297" creationId="{00000000-0000-0000-0000-000000000000}"/>
          </ac:spMkLst>
        </pc:spChg>
      </pc:sldChg>
      <pc:sldChg chg="delSp modSp setBg">
        <pc:chgData name="Norbert Oláh" userId="343df27d-cf76-4b1b-b828-1d7a6dc9b04f" providerId="ADAL" clId="{94E0B7CF-9F81-4FE0-8331-646A7D7D57C1}" dt="2024-04-07T18:43:48.089" v="528" actId="478"/>
        <pc:sldMkLst>
          <pc:docMk/>
          <pc:sldMk cId="0" sldId="323"/>
        </pc:sldMkLst>
        <pc:spChg chg="mod">
          <ac:chgData name="Norbert Oláh" userId="343df27d-cf76-4b1b-b828-1d7a6dc9b04f" providerId="ADAL" clId="{94E0B7CF-9F81-4FE0-8331-646A7D7D57C1}" dt="2024-04-07T18:41:44.831" v="522" actId="113"/>
          <ac:spMkLst>
            <pc:docMk/>
            <pc:sldMk cId="0" sldId="323"/>
            <ac:spMk id="1302" creationId="{00000000-0000-0000-0000-000000000000}"/>
          </ac:spMkLst>
        </pc:spChg>
        <pc:spChg chg="mod">
          <ac:chgData name="Norbert Oláh" userId="343df27d-cf76-4b1b-b828-1d7a6dc9b04f" providerId="ADAL" clId="{94E0B7CF-9F81-4FE0-8331-646A7D7D57C1}" dt="2024-04-07T18:42:03.417" v="526" actId="14100"/>
          <ac:spMkLst>
            <pc:docMk/>
            <pc:sldMk cId="0" sldId="323"/>
            <ac:spMk id="1303" creationId="{00000000-0000-0000-0000-000000000000}"/>
          </ac:spMkLst>
        </pc:spChg>
        <pc:spChg chg="del">
          <ac:chgData name="Norbert Oláh" userId="343df27d-cf76-4b1b-b828-1d7a6dc9b04f" providerId="ADAL" clId="{94E0B7CF-9F81-4FE0-8331-646A7D7D57C1}" dt="2024-04-07T18:43:48.089" v="528" actId="478"/>
          <ac:spMkLst>
            <pc:docMk/>
            <pc:sldMk cId="0" sldId="323"/>
            <ac:spMk id="1305" creationId="{00000000-0000-0000-0000-000000000000}"/>
          </ac:spMkLst>
        </pc:spChg>
        <pc:spChg chg="del">
          <ac:chgData name="Norbert Oláh" userId="343df27d-cf76-4b1b-b828-1d7a6dc9b04f" providerId="ADAL" clId="{94E0B7CF-9F81-4FE0-8331-646A7D7D57C1}" dt="2024-04-07T18:43:45.631" v="527" actId="478"/>
          <ac:spMkLst>
            <pc:docMk/>
            <pc:sldMk cId="0" sldId="323"/>
            <ac:spMk id="1306" creationId="{00000000-0000-0000-0000-000000000000}"/>
          </ac:spMkLst>
        </pc:spChg>
      </pc:sldChg>
      <pc:sldChg chg="delSp modSp setBg">
        <pc:chgData name="Norbert Oláh" userId="343df27d-cf76-4b1b-b828-1d7a6dc9b04f" providerId="ADAL" clId="{94E0B7CF-9F81-4FE0-8331-646A7D7D57C1}" dt="2024-04-07T18:44:38.892" v="538" actId="1076"/>
        <pc:sldMkLst>
          <pc:docMk/>
          <pc:sldMk cId="0" sldId="324"/>
        </pc:sldMkLst>
        <pc:spChg chg="mod">
          <ac:chgData name="Norbert Oláh" userId="343df27d-cf76-4b1b-b828-1d7a6dc9b04f" providerId="ADAL" clId="{94E0B7CF-9F81-4FE0-8331-646A7D7D57C1}" dt="2024-04-07T18:44:38.892" v="538" actId="1076"/>
          <ac:spMkLst>
            <pc:docMk/>
            <pc:sldMk cId="0" sldId="324"/>
            <ac:spMk id="1312" creationId="{00000000-0000-0000-0000-000000000000}"/>
          </ac:spMkLst>
        </pc:spChg>
        <pc:spChg chg="mod">
          <ac:chgData name="Norbert Oláh" userId="343df27d-cf76-4b1b-b828-1d7a6dc9b04f" providerId="ADAL" clId="{94E0B7CF-9F81-4FE0-8331-646A7D7D57C1}" dt="2024-04-07T18:44:32.378" v="536" actId="207"/>
          <ac:spMkLst>
            <pc:docMk/>
            <pc:sldMk cId="0" sldId="324"/>
            <ac:spMk id="1313" creationId="{00000000-0000-0000-0000-000000000000}"/>
          </ac:spMkLst>
        </pc:spChg>
        <pc:spChg chg="del">
          <ac:chgData name="Norbert Oláh" userId="343df27d-cf76-4b1b-b828-1d7a6dc9b04f" providerId="ADAL" clId="{94E0B7CF-9F81-4FE0-8331-646A7D7D57C1}" dt="2024-04-07T18:44:02.618" v="530" actId="478"/>
          <ac:spMkLst>
            <pc:docMk/>
            <pc:sldMk cId="0" sldId="324"/>
            <ac:spMk id="1314" creationId="{00000000-0000-0000-0000-000000000000}"/>
          </ac:spMkLst>
        </pc:spChg>
        <pc:spChg chg="del">
          <ac:chgData name="Norbert Oláh" userId="343df27d-cf76-4b1b-b828-1d7a6dc9b04f" providerId="ADAL" clId="{94E0B7CF-9F81-4FE0-8331-646A7D7D57C1}" dt="2024-04-07T18:44:06.472" v="531" actId="478"/>
          <ac:spMkLst>
            <pc:docMk/>
            <pc:sldMk cId="0" sldId="324"/>
            <ac:spMk id="1315" creationId="{00000000-0000-0000-0000-000000000000}"/>
          </ac:spMkLst>
        </pc:spChg>
      </pc:sldChg>
      <pc:sldChg chg="addSp delSp modSp setBg">
        <pc:chgData name="Norbert Oláh" userId="343df27d-cf76-4b1b-b828-1d7a6dc9b04f" providerId="ADAL" clId="{94E0B7CF-9F81-4FE0-8331-646A7D7D57C1}" dt="2024-04-07T18:45:14.244" v="544" actId="478"/>
        <pc:sldMkLst>
          <pc:docMk/>
          <pc:sldMk cId="0" sldId="325"/>
        </pc:sldMkLst>
        <pc:spChg chg="add">
          <ac:chgData name="Norbert Oláh" userId="343df27d-cf76-4b1b-b828-1d7a6dc9b04f" providerId="ADAL" clId="{94E0B7CF-9F81-4FE0-8331-646A7D7D57C1}" dt="2024-04-07T18:45:06.443" v="542"/>
          <ac:spMkLst>
            <pc:docMk/>
            <pc:sldMk cId="0" sldId="325"/>
            <ac:spMk id="7" creationId="{A08A954E-74D0-42B9-9403-40A613CA0982}"/>
          </ac:spMkLst>
        </pc:spChg>
        <pc:spChg chg="mod">
          <ac:chgData name="Norbert Oláh" userId="343df27d-cf76-4b1b-b828-1d7a6dc9b04f" providerId="ADAL" clId="{94E0B7CF-9F81-4FE0-8331-646A7D7D57C1}" dt="2024-04-07T18:44:52" v="539" actId="207"/>
          <ac:spMkLst>
            <pc:docMk/>
            <pc:sldMk cId="0" sldId="325"/>
            <ac:spMk id="1320" creationId="{00000000-0000-0000-0000-000000000000}"/>
          </ac:spMkLst>
        </pc:spChg>
        <pc:spChg chg="del">
          <ac:chgData name="Norbert Oláh" userId="343df27d-cf76-4b1b-b828-1d7a6dc9b04f" providerId="ADAL" clId="{94E0B7CF-9F81-4FE0-8331-646A7D7D57C1}" dt="2024-04-07T18:45:05.811" v="541" actId="478"/>
          <ac:spMkLst>
            <pc:docMk/>
            <pc:sldMk cId="0" sldId="325"/>
            <ac:spMk id="1322" creationId="{00000000-0000-0000-0000-000000000000}"/>
          </ac:spMkLst>
        </pc:spChg>
        <pc:spChg chg="del">
          <ac:chgData name="Norbert Oláh" userId="343df27d-cf76-4b1b-b828-1d7a6dc9b04f" providerId="ADAL" clId="{94E0B7CF-9F81-4FE0-8331-646A7D7D57C1}" dt="2024-04-07T18:45:11.154" v="543" actId="478"/>
          <ac:spMkLst>
            <pc:docMk/>
            <pc:sldMk cId="0" sldId="325"/>
            <ac:spMk id="1323" creationId="{00000000-0000-0000-0000-000000000000}"/>
          </ac:spMkLst>
        </pc:spChg>
        <pc:spChg chg="del">
          <ac:chgData name="Norbert Oláh" userId="343df27d-cf76-4b1b-b828-1d7a6dc9b04f" providerId="ADAL" clId="{94E0B7CF-9F81-4FE0-8331-646A7D7D57C1}" dt="2024-04-07T18:45:14.244" v="544" actId="478"/>
          <ac:spMkLst>
            <pc:docMk/>
            <pc:sldMk cId="0" sldId="325"/>
            <ac:spMk id="1324" creationId="{00000000-0000-0000-0000-000000000000}"/>
          </ac:spMkLst>
        </pc:spChg>
      </pc:sldChg>
      <pc:sldChg chg="addSp delSp modSp setBg">
        <pc:chgData name="Norbert Oláh" userId="343df27d-cf76-4b1b-b828-1d7a6dc9b04f" providerId="ADAL" clId="{94E0B7CF-9F81-4FE0-8331-646A7D7D57C1}" dt="2024-04-07T18:45:50.732" v="552" actId="478"/>
        <pc:sldMkLst>
          <pc:docMk/>
          <pc:sldMk cId="0" sldId="326"/>
        </pc:sldMkLst>
        <pc:spChg chg="add">
          <ac:chgData name="Norbert Oláh" userId="343df27d-cf76-4b1b-b828-1d7a6dc9b04f" providerId="ADAL" clId="{94E0B7CF-9F81-4FE0-8331-646A7D7D57C1}" dt="2024-04-07T18:45:44.264" v="550"/>
          <ac:spMkLst>
            <pc:docMk/>
            <pc:sldMk cId="0" sldId="326"/>
            <ac:spMk id="7" creationId="{4A24F7B1-0930-4462-BB5A-01DFCD4E6650}"/>
          </ac:spMkLst>
        </pc:spChg>
        <pc:spChg chg="mod">
          <ac:chgData name="Norbert Oláh" userId="343df27d-cf76-4b1b-b828-1d7a6dc9b04f" providerId="ADAL" clId="{94E0B7CF-9F81-4FE0-8331-646A7D7D57C1}" dt="2024-04-07T18:45:21.685" v="545" actId="207"/>
          <ac:spMkLst>
            <pc:docMk/>
            <pc:sldMk cId="0" sldId="326"/>
            <ac:spMk id="1329" creationId="{00000000-0000-0000-0000-000000000000}"/>
          </ac:spMkLst>
        </pc:spChg>
        <pc:spChg chg="del">
          <ac:chgData name="Norbert Oláh" userId="343df27d-cf76-4b1b-b828-1d7a6dc9b04f" providerId="ADAL" clId="{94E0B7CF-9F81-4FE0-8331-646A7D7D57C1}" dt="2024-04-07T18:45:43.747" v="549" actId="478"/>
          <ac:spMkLst>
            <pc:docMk/>
            <pc:sldMk cId="0" sldId="326"/>
            <ac:spMk id="1331" creationId="{00000000-0000-0000-0000-000000000000}"/>
          </ac:spMkLst>
        </pc:spChg>
        <pc:spChg chg="del">
          <ac:chgData name="Norbert Oláh" userId="343df27d-cf76-4b1b-b828-1d7a6dc9b04f" providerId="ADAL" clId="{94E0B7CF-9F81-4FE0-8331-646A7D7D57C1}" dt="2024-04-07T18:45:47.657" v="551" actId="478"/>
          <ac:spMkLst>
            <pc:docMk/>
            <pc:sldMk cId="0" sldId="326"/>
            <ac:spMk id="1332" creationId="{00000000-0000-0000-0000-000000000000}"/>
          </ac:spMkLst>
        </pc:spChg>
        <pc:spChg chg="del">
          <ac:chgData name="Norbert Oláh" userId="343df27d-cf76-4b1b-b828-1d7a6dc9b04f" providerId="ADAL" clId="{94E0B7CF-9F81-4FE0-8331-646A7D7D57C1}" dt="2024-04-07T18:45:50.732" v="552" actId="478"/>
          <ac:spMkLst>
            <pc:docMk/>
            <pc:sldMk cId="0" sldId="326"/>
            <ac:spMk id="1333" creationId="{00000000-0000-0000-0000-000000000000}"/>
          </ac:spMkLst>
        </pc:spChg>
      </pc:sldChg>
      <pc:sldChg chg="addSp delSp modSp setBg">
        <pc:chgData name="Norbert Oláh" userId="343df27d-cf76-4b1b-b828-1d7a6dc9b04f" providerId="ADAL" clId="{94E0B7CF-9F81-4FE0-8331-646A7D7D57C1}" dt="2024-04-07T18:47:50.850" v="572" actId="478"/>
        <pc:sldMkLst>
          <pc:docMk/>
          <pc:sldMk cId="0" sldId="327"/>
        </pc:sldMkLst>
        <pc:spChg chg="add">
          <ac:chgData name="Norbert Oláh" userId="343df27d-cf76-4b1b-b828-1d7a6dc9b04f" providerId="ADAL" clId="{94E0B7CF-9F81-4FE0-8331-646A7D7D57C1}" dt="2024-04-07T18:47:44.599" v="570"/>
          <ac:spMkLst>
            <pc:docMk/>
            <pc:sldMk cId="0" sldId="327"/>
            <ac:spMk id="19" creationId="{11ED3BFF-EB8A-497B-B5AC-7CA4401C4337}"/>
          </ac:spMkLst>
        </pc:spChg>
        <pc:spChg chg="mod">
          <ac:chgData name="Norbert Oláh" userId="343df27d-cf76-4b1b-b828-1d7a6dc9b04f" providerId="ADAL" clId="{94E0B7CF-9F81-4FE0-8331-646A7D7D57C1}" dt="2024-04-07T18:46:35.801" v="556" actId="14861"/>
          <ac:spMkLst>
            <pc:docMk/>
            <pc:sldMk cId="0" sldId="327"/>
            <ac:spMk id="1338" creationId="{00000000-0000-0000-0000-000000000000}"/>
          </ac:spMkLst>
        </pc:spChg>
        <pc:spChg chg="mod">
          <ac:chgData name="Norbert Oláh" userId="343df27d-cf76-4b1b-b828-1d7a6dc9b04f" providerId="ADAL" clId="{94E0B7CF-9F81-4FE0-8331-646A7D7D57C1}" dt="2024-04-07T18:45:56.761" v="553" actId="207"/>
          <ac:spMkLst>
            <pc:docMk/>
            <pc:sldMk cId="0" sldId="327"/>
            <ac:spMk id="1339" creationId="{00000000-0000-0000-0000-000000000000}"/>
          </ac:spMkLst>
        </pc:spChg>
        <pc:spChg chg="del">
          <ac:chgData name="Norbert Oláh" userId="343df27d-cf76-4b1b-b828-1d7a6dc9b04f" providerId="ADAL" clId="{94E0B7CF-9F81-4FE0-8331-646A7D7D57C1}" dt="2024-04-07T18:47:50.850" v="572" actId="478"/>
          <ac:spMkLst>
            <pc:docMk/>
            <pc:sldMk cId="0" sldId="327"/>
            <ac:spMk id="1340" creationId="{00000000-0000-0000-0000-000000000000}"/>
          </ac:spMkLst>
        </pc:spChg>
        <pc:spChg chg="del">
          <ac:chgData name="Norbert Oláh" userId="343df27d-cf76-4b1b-b828-1d7a6dc9b04f" providerId="ADAL" clId="{94E0B7CF-9F81-4FE0-8331-646A7D7D57C1}" dt="2024-04-07T18:47:48.146" v="571" actId="478"/>
          <ac:spMkLst>
            <pc:docMk/>
            <pc:sldMk cId="0" sldId="327"/>
            <ac:spMk id="1343" creationId="{00000000-0000-0000-0000-000000000000}"/>
          </ac:spMkLst>
        </pc:spChg>
        <pc:spChg chg="mod">
          <ac:chgData name="Norbert Oláh" userId="343df27d-cf76-4b1b-b828-1d7a6dc9b04f" providerId="ADAL" clId="{94E0B7CF-9F81-4FE0-8331-646A7D7D57C1}" dt="2024-04-07T18:47:21.999" v="565" actId="207"/>
          <ac:spMkLst>
            <pc:docMk/>
            <pc:sldMk cId="0" sldId="327"/>
            <ac:spMk id="1346" creationId="{00000000-0000-0000-0000-000000000000}"/>
          </ac:spMkLst>
        </pc:spChg>
        <pc:spChg chg="mod">
          <ac:chgData name="Norbert Oláh" userId="343df27d-cf76-4b1b-b828-1d7a6dc9b04f" providerId="ADAL" clId="{94E0B7CF-9F81-4FE0-8331-646A7D7D57C1}" dt="2024-04-07T18:47:25.708" v="566" actId="207"/>
          <ac:spMkLst>
            <pc:docMk/>
            <pc:sldMk cId="0" sldId="327"/>
            <ac:spMk id="1347" creationId="{00000000-0000-0000-0000-000000000000}"/>
          </ac:spMkLst>
        </pc:spChg>
        <pc:spChg chg="mod">
          <ac:chgData name="Norbert Oláh" userId="343df27d-cf76-4b1b-b828-1d7a6dc9b04f" providerId="ADAL" clId="{94E0B7CF-9F81-4FE0-8331-646A7D7D57C1}" dt="2024-04-07T18:47:16.874" v="564" actId="207"/>
          <ac:spMkLst>
            <pc:docMk/>
            <pc:sldMk cId="0" sldId="327"/>
            <ac:spMk id="1348" creationId="{00000000-0000-0000-0000-000000000000}"/>
          </ac:spMkLst>
        </pc:spChg>
        <pc:spChg chg="mod">
          <ac:chgData name="Norbert Oláh" userId="343df27d-cf76-4b1b-b828-1d7a6dc9b04f" providerId="ADAL" clId="{94E0B7CF-9F81-4FE0-8331-646A7D7D57C1}" dt="2024-04-07T18:47:30.384" v="568" actId="207"/>
          <ac:spMkLst>
            <pc:docMk/>
            <pc:sldMk cId="0" sldId="327"/>
            <ac:spMk id="1352" creationId="{00000000-0000-0000-0000-000000000000}"/>
          </ac:spMkLst>
        </pc:spChg>
        <pc:spChg chg="mod">
          <ac:chgData name="Norbert Oláh" userId="343df27d-cf76-4b1b-b828-1d7a6dc9b04f" providerId="ADAL" clId="{94E0B7CF-9F81-4FE0-8331-646A7D7D57C1}" dt="2024-04-07T18:47:34.777" v="569" actId="207"/>
          <ac:spMkLst>
            <pc:docMk/>
            <pc:sldMk cId="0" sldId="327"/>
            <ac:spMk id="1353" creationId="{00000000-0000-0000-0000-000000000000}"/>
          </ac:spMkLst>
        </pc:spChg>
        <pc:spChg chg="mod">
          <ac:chgData name="Norbert Oláh" userId="343df27d-cf76-4b1b-b828-1d7a6dc9b04f" providerId="ADAL" clId="{94E0B7CF-9F81-4FE0-8331-646A7D7D57C1}" dt="2024-04-07T18:47:28.127" v="567" actId="207"/>
          <ac:spMkLst>
            <pc:docMk/>
            <pc:sldMk cId="0" sldId="327"/>
            <ac:spMk id="1354" creationId="{00000000-0000-0000-0000-000000000000}"/>
          </ac:spMkLst>
        </pc:spChg>
        <pc:cxnChg chg="mod">
          <ac:chgData name="Norbert Oláh" userId="343df27d-cf76-4b1b-b828-1d7a6dc9b04f" providerId="ADAL" clId="{94E0B7CF-9F81-4FE0-8331-646A7D7D57C1}" dt="2024-04-07T18:47:16.874" v="564" actId="207"/>
          <ac:cxnSpMkLst>
            <pc:docMk/>
            <pc:sldMk cId="0" sldId="327"/>
            <ac:cxnSpMk id="1349" creationId="{00000000-0000-0000-0000-000000000000}"/>
          </ac:cxnSpMkLst>
        </pc:cxnChg>
        <pc:cxnChg chg="mod">
          <ac:chgData name="Norbert Oláh" userId="343df27d-cf76-4b1b-b828-1d7a6dc9b04f" providerId="ADAL" clId="{94E0B7CF-9F81-4FE0-8331-646A7D7D57C1}" dt="2024-04-07T18:47:16.874" v="564" actId="207"/>
          <ac:cxnSpMkLst>
            <pc:docMk/>
            <pc:sldMk cId="0" sldId="327"/>
            <ac:cxnSpMk id="1350" creationId="{00000000-0000-0000-0000-000000000000}"/>
          </ac:cxnSpMkLst>
        </pc:cxnChg>
        <pc:cxnChg chg="mod">
          <ac:chgData name="Norbert Oláh" userId="343df27d-cf76-4b1b-b828-1d7a6dc9b04f" providerId="ADAL" clId="{94E0B7CF-9F81-4FE0-8331-646A7D7D57C1}" dt="2024-04-07T18:47:16.874" v="564" actId="207"/>
          <ac:cxnSpMkLst>
            <pc:docMk/>
            <pc:sldMk cId="0" sldId="327"/>
            <ac:cxnSpMk id="1351" creationId="{00000000-0000-0000-0000-000000000000}"/>
          </ac:cxnSpMkLst>
        </pc:cxnChg>
      </pc:sldChg>
      <pc:sldChg chg="addSp delSp modSp setBg">
        <pc:chgData name="Norbert Oláh" userId="343df27d-cf76-4b1b-b828-1d7a6dc9b04f" providerId="ADAL" clId="{94E0B7CF-9F81-4FE0-8331-646A7D7D57C1}" dt="2024-04-07T18:48:20.007" v="578"/>
        <pc:sldMkLst>
          <pc:docMk/>
          <pc:sldMk cId="0" sldId="329"/>
        </pc:sldMkLst>
        <pc:spChg chg="add">
          <ac:chgData name="Norbert Oláh" userId="343df27d-cf76-4b1b-b828-1d7a6dc9b04f" providerId="ADAL" clId="{94E0B7CF-9F81-4FE0-8331-646A7D7D57C1}" dt="2024-04-07T18:48:20.007" v="578"/>
          <ac:spMkLst>
            <pc:docMk/>
            <pc:sldMk cId="0" sldId="329"/>
            <ac:spMk id="7" creationId="{FD5C9CDC-967E-405B-B230-6562DEA1ABF3}"/>
          </ac:spMkLst>
        </pc:spChg>
        <pc:spChg chg="mod">
          <ac:chgData name="Norbert Oláh" userId="343df27d-cf76-4b1b-b828-1d7a6dc9b04f" providerId="ADAL" clId="{94E0B7CF-9F81-4FE0-8331-646A7D7D57C1}" dt="2024-04-07T18:48:00.785" v="573" actId="207"/>
          <ac:spMkLst>
            <pc:docMk/>
            <pc:sldMk cId="0" sldId="329"/>
            <ac:spMk id="1367" creationId="{00000000-0000-0000-0000-000000000000}"/>
          </ac:spMkLst>
        </pc:spChg>
        <pc:spChg chg="del">
          <ac:chgData name="Norbert Oláh" userId="343df27d-cf76-4b1b-b828-1d7a6dc9b04f" providerId="ADAL" clId="{94E0B7CF-9F81-4FE0-8331-646A7D7D57C1}" dt="2024-04-07T18:48:13.987" v="577" actId="478"/>
          <ac:spMkLst>
            <pc:docMk/>
            <pc:sldMk cId="0" sldId="329"/>
            <ac:spMk id="1369" creationId="{00000000-0000-0000-0000-000000000000}"/>
          </ac:spMkLst>
        </pc:spChg>
        <pc:spChg chg="del">
          <ac:chgData name="Norbert Oláh" userId="343df27d-cf76-4b1b-b828-1d7a6dc9b04f" providerId="ADAL" clId="{94E0B7CF-9F81-4FE0-8331-646A7D7D57C1}" dt="2024-04-07T18:48:08.184" v="575" actId="478"/>
          <ac:spMkLst>
            <pc:docMk/>
            <pc:sldMk cId="0" sldId="329"/>
            <ac:spMk id="1370" creationId="{00000000-0000-0000-0000-000000000000}"/>
          </ac:spMkLst>
        </pc:spChg>
        <pc:spChg chg="del">
          <ac:chgData name="Norbert Oláh" userId="343df27d-cf76-4b1b-b828-1d7a6dc9b04f" providerId="ADAL" clId="{94E0B7CF-9F81-4FE0-8331-646A7D7D57C1}" dt="2024-04-07T18:48:10.768" v="576" actId="478"/>
          <ac:spMkLst>
            <pc:docMk/>
            <pc:sldMk cId="0" sldId="329"/>
            <ac:spMk id="1371" creationId="{00000000-0000-0000-0000-000000000000}"/>
          </ac:spMkLst>
        </pc:spChg>
      </pc:sldChg>
      <pc:sldChg chg="addSp delSp modSp setBg">
        <pc:chgData name="Norbert Oláh" userId="343df27d-cf76-4b1b-b828-1d7a6dc9b04f" providerId="ADAL" clId="{94E0B7CF-9F81-4FE0-8331-646A7D7D57C1}" dt="2024-04-07T18:48:45.109" v="584" actId="478"/>
        <pc:sldMkLst>
          <pc:docMk/>
          <pc:sldMk cId="0" sldId="330"/>
        </pc:sldMkLst>
        <pc:spChg chg="add">
          <ac:chgData name="Norbert Oláh" userId="343df27d-cf76-4b1b-b828-1d7a6dc9b04f" providerId="ADAL" clId="{94E0B7CF-9F81-4FE0-8331-646A7D7D57C1}" dt="2024-04-07T18:48:39.367" v="582"/>
          <ac:spMkLst>
            <pc:docMk/>
            <pc:sldMk cId="0" sldId="330"/>
            <ac:spMk id="7" creationId="{C4C7A017-3F26-4C8B-9007-2924116286E5}"/>
          </ac:spMkLst>
        </pc:spChg>
        <pc:spChg chg="mod">
          <ac:chgData name="Norbert Oláh" userId="343df27d-cf76-4b1b-b828-1d7a6dc9b04f" providerId="ADAL" clId="{94E0B7CF-9F81-4FE0-8331-646A7D7D57C1}" dt="2024-04-07T18:48:34.202" v="580" actId="207"/>
          <ac:spMkLst>
            <pc:docMk/>
            <pc:sldMk cId="0" sldId="330"/>
            <ac:spMk id="1376" creationId="{00000000-0000-0000-0000-000000000000}"/>
          </ac:spMkLst>
        </pc:spChg>
        <pc:spChg chg="del">
          <ac:chgData name="Norbert Oláh" userId="343df27d-cf76-4b1b-b828-1d7a6dc9b04f" providerId="ADAL" clId="{94E0B7CF-9F81-4FE0-8331-646A7D7D57C1}" dt="2024-04-07T18:48:36.963" v="581" actId="478"/>
          <ac:spMkLst>
            <pc:docMk/>
            <pc:sldMk cId="0" sldId="330"/>
            <ac:spMk id="1378" creationId="{00000000-0000-0000-0000-000000000000}"/>
          </ac:spMkLst>
        </pc:spChg>
        <pc:spChg chg="del">
          <ac:chgData name="Norbert Oláh" userId="343df27d-cf76-4b1b-b828-1d7a6dc9b04f" providerId="ADAL" clId="{94E0B7CF-9F81-4FE0-8331-646A7D7D57C1}" dt="2024-04-07T18:48:42.556" v="583" actId="478"/>
          <ac:spMkLst>
            <pc:docMk/>
            <pc:sldMk cId="0" sldId="330"/>
            <ac:spMk id="1379" creationId="{00000000-0000-0000-0000-000000000000}"/>
          </ac:spMkLst>
        </pc:spChg>
        <pc:spChg chg="del">
          <ac:chgData name="Norbert Oláh" userId="343df27d-cf76-4b1b-b828-1d7a6dc9b04f" providerId="ADAL" clId="{94E0B7CF-9F81-4FE0-8331-646A7D7D57C1}" dt="2024-04-07T18:48:45.109" v="584" actId="478"/>
          <ac:spMkLst>
            <pc:docMk/>
            <pc:sldMk cId="0" sldId="330"/>
            <ac:spMk id="1380" creationId="{00000000-0000-0000-0000-000000000000}"/>
          </ac:spMkLst>
        </pc:spChg>
      </pc:sldChg>
      <pc:sldChg chg="delSp modSp setBg">
        <pc:chgData name="Norbert Oláh" userId="343df27d-cf76-4b1b-b828-1d7a6dc9b04f" providerId="ADAL" clId="{94E0B7CF-9F81-4FE0-8331-646A7D7D57C1}" dt="2024-04-07T18:55:14.688" v="595" actId="478"/>
        <pc:sldMkLst>
          <pc:docMk/>
          <pc:sldMk cId="0" sldId="331"/>
        </pc:sldMkLst>
        <pc:spChg chg="del">
          <ac:chgData name="Norbert Oláh" userId="343df27d-cf76-4b1b-b828-1d7a6dc9b04f" providerId="ADAL" clId="{94E0B7CF-9F81-4FE0-8331-646A7D7D57C1}" dt="2024-04-07T18:55:14.688" v="595" actId="478"/>
          <ac:spMkLst>
            <pc:docMk/>
            <pc:sldMk cId="0" sldId="331"/>
            <ac:spMk id="1387" creationId="{00000000-0000-0000-0000-000000000000}"/>
          </ac:spMkLst>
        </pc:spChg>
        <pc:spChg chg="mod">
          <ac:chgData name="Norbert Oláh" userId="343df27d-cf76-4b1b-b828-1d7a6dc9b04f" providerId="ADAL" clId="{94E0B7CF-9F81-4FE0-8331-646A7D7D57C1}" dt="2024-04-07T18:54:54.779" v="589" actId="1076"/>
          <ac:spMkLst>
            <pc:docMk/>
            <pc:sldMk cId="0" sldId="331"/>
            <ac:spMk id="1388" creationId="{00000000-0000-0000-0000-000000000000}"/>
          </ac:spMkLst>
        </pc:spChg>
        <pc:spChg chg="del">
          <ac:chgData name="Norbert Oláh" userId="343df27d-cf76-4b1b-b828-1d7a6dc9b04f" providerId="ADAL" clId="{94E0B7CF-9F81-4FE0-8331-646A7D7D57C1}" dt="2024-04-07T18:55:10.975" v="594" actId="478"/>
          <ac:spMkLst>
            <pc:docMk/>
            <pc:sldMk cId="0" sldId="331"/>
            <ac:spMk id="1390" creationId="{00000000-0000-0000-0000-000000000000}"/>
          </ac:spMkLst>
        </pc:spChg>
        <pc:graphicFrameChg chg="modGraphic">
          <ac:chgData name="Norbert Oláh" userId="343df27d-cf76-4b1b-b828-1d7a6dc9b04f" providerId="ADAL" clId="{94E0B7CF-9F81-4FE0-8331-646A7D7D57C1}" dt="2024-04-07T18:55:00.021" v="591" actId="113"/>
          <ac:graphicFrameMkLst>
            <pc:docMk/>
            <pc:sldMk cId="0" sldId="331"/>
            <ac:graphicFrameMk id="1385" creationId="{00000000-0000-0000-0000-000000000000}"/>
          </ac:graphicFrameMkLst>
        </pc:graphicFrameChg>
        <pc:picChg chg="mod">
          <ac:chgData name="Norbert Oláh" userId="343df27d-cf76-4b1b-b828-1d7a6dc9b04f" providerId="ADAL" clId="{94E0B7CF-9F81-4FE0-8331-646A7D7D57C1}" dt="2024-04-07T18:55:07.540" v="593" actId="207"/>
          <ac:picMkLst>
            <pc:docMk/>
            <pc:sldMk cId="0" sldId="331"/>
            <ac:picMk id="1386" creationId="{00000000-0000-0000-0000-000000000000}"/>
          </ac:picMkLst>
        </pc:picChg>
      </pc:sldChg>
      <pc:sldChg chg="addSp delSp modSp setBg">
        <pc:chgData name="Norbert Oláh" userId="343df27d-cf76-4b1b-b828-1d7a6dc9b04f" providerId="ADAL" clId="{94E0B7CF-9F81-4FE0-8331-646A7D7D57C1}" dt="2024-04-07T18:55:50.964" v="603" actId="113"/>
        <pc:sldMkLst>
          <pc:docMk/>
          <pc:sldMk cId="0" sldId="332"/>
        </pc:sldMkLst>
        <pc:spChg chg="add">
          <ac:chgData name="Norbert Oláh" userId="343df27d-cf76-4b1b-b828-1d7a6dc9b04f" providerId="ADAL" clId="{94E0B7CF-9F81-4FE0-8331-646A7D7D57C1}" dt="2024-04-07T18:55:36.533" v="600"/>
          <ac:spMkLst>
            <pc:docMk/>
            <pc:sldMk cId="0" sldId="332"/>
            <ac:spMk id="9" creationId="{70D91644-454E-4A82-B7D5-F76B9DE5DD6A}"/>
          </ac:spMkLst>
        </pc:spChg>
        <pc:spChg chg="mod">
          <ac:chgData name="Norbert Oláh" userId="343df27d-cf76-4b1b-b828-1d7a6dc9b04f" providerId="ADAL" clId="{94E0B7CF-9F81-4FE0-8331-646A7D7D57C1}" dt="2024-04-07T18:55:31.401" v="598" actId="113"/>
          <ac:spMkLst>
            <pc:docMk/>
            <pc:sldMk cId="0" sldId="332"/>
            <ac:spMk id="1396" creationId="{00000000-0000-0000-0000-000000000000}"/>
          </ac:spMkLst>
        </pc:spChg>
        <pc:spChg chg="del">
          <ac:chgData name="Norbert Oláh" userId="343df27d-cf76-4b1b-b828-1d7a6dc9b04f" providerId="ADAL" clId="{94E0B7CF-9F81-4FE0-8331-646A7D7D57C1}" dt="2024-04-07T18:55:43.126" v="602" actId="478"/>
          <ac:spMkLst>
            <pc:docMk/>
            <pc:sldMk cId="0" sldId="332"/>
            <ac:spMk id="1398" creationId="{00000000-0000-0000-0000-000000000000}"/>
          </ac:spMkLst>
        </pc:spChg>
        <pc:spChg chg="del">
          <ac:chgData name="Norbert Oláh" userId="343df27d-cf76-4b1b-b828-1d7a6dc9b04f" providerId="ADAL" clId="{94E0B7CF-9F81-4FE0-8331-646A7D7D57C1}" dt="2024-04-07T18:55:34.646" v="599" actId="478"/>
          <ac:spMkLst>
            <pc:docMk/>
            <pc:sldMk cId="0" sldId="332"/>
            <ac:spMk id="1399" creationId="{00000000-0000-0000-0000-000000000000}"/>
          </ac:spMkLst>
        </pc:spChg>
        <pc:spChg chg="del">
          <ac:chgData name="Norbert Oláh" userId="343df27d-cf76-4b1b-b828-1d7a6dc9b04f" providerId="ADAL" clId="{94E0B7CF-9F81-4FE0-8331-646A7D7D57C1}" dt="2024-04-07T18:55:39.759" v="601" actId="478"/>
          <ac:spMkLst>
            <pc:docMk/>
            <pc:sldMk cId="0" sldId="332"/>
            <ac:spMk id="1401" creationId="{00000000-0000-0000-0000-000000000000}"/>
          </ac:spMkLst>
        </pc:spChg>
        <pc:graphicFrameChg chg="modGraphic">
          <ac:chgData name="Norbert Oláh" userId="343df27d-cf76-4b1b-b828-1d7a6dc9b04f" providerId="ADAL" clId="{94E0B7CF-9F81-4FE0-8331-646A7D7D57C1}" dt="2024-04-07T18:55:50.964" v="603" actId="113"/>
          <ac:graphicFrameMkLst>
            <pc:docMk/>
            <pc:sldMk cId="0" sldId="332"/>
            <ac:graphicFrameMk id="1395" creationId="{00000000-0000-0000-0000-000000000000}"/>
          </ac:graphicFrameMkLst>
        </pc:graphicFrameChg>
      </pc:sldChg>
      <pc:sldChg chg="addSp delSp modSp setBg">
        <pc:chgData name="Norbert Oláh" userId="343df27d-cf76-4b1b-b828-1d7a6dc9b04f" providerId="ADAL" clId="{94E0B7CF-9F81-4FE0-8331-646A7D7D57C1}" dt="2024-04-07T18:56:21.417" v="612" actId="113"/>
        <pc:sldMkLst>
          <pc:docMk/>
          <pc:sldMk cId="0" sldId="333"/>
        </pc:sldMkLst>
        <pc:spChg chg="add">
          <ac:chgData name="Norbert Oláh" userId="343df27d-cf76-4b1b-b828-1d7a6dc9b04f" providerId="ADAL" clId="{94E0B7CF-9F81-4FE0-8331-646A7D7D57C1}" dt="2024-04-07T18:56:10.893" v="609"/>
          <ac:spMkLst>
            <pc:docMk/>
            <pc:sldMk cId="0" sldId="333"/>
            <ac:spMk id="8" creationId="{90693E79-A443-4F41-B9BA-8993F84256DB}"/>
          </ac:spMkLst>
        </pc:spChg>
        <pc:spChg chg="mod">
          <ac:chgData name="Norbert Oláh" userId="343df27d-cf76-4b1b-b828-1d7a6dc9b04f" providerId="ADAL" clId="{94E0B7CF-9F81-4FE0-8331-646A7D7D57C1}" dt="2024-04-07T18:56:02.099" v="606" actId="113"/>
          <ac:spMkLst>
            <pc:docMk/>
            <pc:sldMk cId="0" sldId="333"/>
            <ac:spMk id="1407" creationId="{00000000-0000-0000-0000-000000000000}"/>
          </ac:spMkLst>
        </pc:spChg>
        <pc:spChg chg="del">
          <ac:chgData name="Norbert Oláh" userId="343df27d-cf76-4b1b-b828-1d7a6dc9b04f" providerId="ADAL" clId="{94E0B7CF-9F81-4FE0-8331-646A7D7D57C1}" dt="2024-04-07T18:56:16.843" v="611" actId="478"/>
          <ac:spMkLst>
            <pc:docMk/>
            <pc:sldMk cId="0" sldId="333"/>
            <ac:spMk id="1408" creationId="{00000000-0000-0000-0000-000000000000}"/>
          </ac:spMkLst>
        </pc:spChg>
        <pc:spChg chg="del mod">
          <ac:chgData name="Norbert Oláh" userId="343df27d-cf76-4b1b-b828-1d7a6dc9b04f" providerId="ADAL" clId="{94E0B7CF-9F81-4FE0-8331-646A7D7D57C1}" dt="2024-04-07T18:56:08.959" v="608" actId="478"/>
          <ac:spMkLst>
            <pc:docMk/>
            <pc:sldMk cId="0" sldId="333"/>
            <ac:spMk id="1409" creationId="{00000000-0000-0000-0000-000000000000}"/>
          </ac:spMkLst>
        </pc:spChg>
        <pc:spChg chg="del">
          <ac:chgData name="Norbert Oláh" userId="343df27d-cf76-4b1b-b828-1d7a6dc9b04f" providerId="ADAL" clId="{94E0B7CF-9F81-4FE0-8331-646A7D7D57C1}" dt="2024-04-07T18:56:14.152" v="610" actId="478"/>
          <ac:spMkLst>
            <pc:docMk/>
            <pc:sldMk cId="0" sldId="333"/>
            <ac:spMk id="1411" creationId="{00000000-0000-0000-0000-000000000000}"/>
          </ac:spMkLst>
        </pc:spChg>
        <pc:graphicFrameChg chg="modGraphic">
          <ac:chgData name="Norbert Oláh" userId="343df27d-cf76-4b1b-b828-1d7a6dc9b04f" providerId="ADAL" clId="{94E0B7CF-9F81-4FE0-8331-646A7D7D57C1}" dt="2024-04-07T18:56:21.417" v="612" actId="113"/>
          <ac:graphicFrameMkLst>
            <pc:docMk/>
            <pc:sldMk cId="0" sldId="333"/>
            <ac:graphicFrameMk id="1406" creationId="{00000000-0000-0000-0000-000000000000}"/>
          </ac:graphicFrameMkLst>
        </pc:graphicFrameChg>
      </pc:sldChg>
      <pc:sldChg chg="addSp delSp modSp setBg">
        <pc:chgData name="Norbert Oláh" userId="343df27d-cf76-4b1b-b828-1d7a6dc9b04f" providerId="ADAL" clId="{94E0B7CF-9F81-4FE0-8331-646A7D7D57C1}" dt="2024-04-07T18:56:50.474" v="622" actId="478"/>
        <pc:sldMkLst>
          <pc:docMk/>
          <pc:sldMk cId="0" sldId="334"/>
        </pc:sldMkLst>
        <pc:spChg chg="add">
          <ac:chgData name="Norbert Oláh" userId="343df27d-cf76-4b1b-b828-1d7a6dc9b04f" providerId="ADAL" clId="{94E0B7CF-9F81-4FE0-8331-646A7D7D57C1}" dt="2024-04-07T18:56:38.204" v="616"/>
          <ac:spMkLst>
            <pc:docMk/>
            <pc:sldMk cId="0" sldId="334"/>
            <ac:spMk id="8" creationId="{ACE7C7F9-9F62-44E5-A3C9-90C0CFA37210}"/>
          </ac:spMkLst>
        </pc:spChg>
        <pc:spChg chg="mod">
          <ac:chgData name="Norbert Oláh" userId="343df27d-cf76-4b1b-b828-1d7a6dc9b04f" providerId="ADAL" clId="{94E0B7CF-9F81-4FE0-8331-646A7D7D57C1}" dt="2024-04-07T18:56:44.100" v="619" actId="113"/>
          <ac:spMkLst>
            <pc:docMk/>
            <pc:sldMk cId="0" sldId="334"/>
            <ac:spMk id="1416" creationId="{00000000-0000-0000-0000-000000000000}"/>
          </ac:spMkLst>
        </pc:spChg>
        <pc:spChg chg="del mod">
          <ac:chgData name="Norbert Oláh" userId="343df27d-cf76-4b1b-b828-1d7a6dc9b04f" providerId="ADAL" clId="{94E0B7CF-9F81-4FE0-8331-646A7D7D57C1}" dt="2024-04-07T18:56:50.474" v="622" actId="478"/>
          <ac:spMkLst>
            <pc:docMk/>
            <pc:sldMk cId="0" sldId="334"/>
            <ac:spMk id="1418" creationId="{00000000-0000-0000-0000-000000000000}"/>
          </ac:spMkLst>
        </pc:spChg>
        <pc:spChg chg="del">
          <ac:chgData name="Norbert Oláh" userId="343df27d-cf76-4b1b-b828-1d7a6dc9b04f" providerId="ADAL" clId="{94E0B7CF-9F81-4FE0-8331-646A7D7D57C1}" dt="2024-04-07T18:56:36.184" v="615" actId="478"/>
          <ac:spMkLst>
            <pc:docMk/>
            <pc:sldMk cId="0" sldId="334"/>
            <ac:spMk id="1419" creationId="{00000000-0000-0000-0000-000000000000}"/>
          </ac:spMkLst>
        </pc:spChg>
        <pc:spChg chg="del">
          <ac:chgData name="Norbert Oláh" userId="343df27d-cf76-4b1b-b828-1d7a6dc9b04f" providerId="ADAL" clId="{94E0B7CF-9F81-4FE0-8331-646A7D7D57C1}" dt="2024-04-07T18:56:47.870" v="620" actId="478"/>
          <ac:spMkLst>
            <pc:docMk/>
            <pc:sldMk cId="0" sldId="334"/>
            <ac:spMk id="1421" creationId="{00000000-0000-0000-0000-000000000000}"/>
          </ac:spMkLst>
        </pc:spChg>
      </pc:sldChg>
      <pc:sldChg chg="addSp delSp modSp setBg">
        <pc:chgData name="Norbert Oláh" userId="343df27d-cf76-4b1b-b828-1d7a6dc9b04f" providerId="ADAL" clId="{94E0B7CF-9F81-4FE0-8331-646A7D7D57C1}" dt="2024-04-07T19:10:38.466" v="630" actId="113"/>
        <pc:sldMkLst>
          <pc:docMk/>
          <pc:sldMk cId="0" sldId="335"/>
        </pc:sldMkLst>
        <pc:spChg chg="mod">
          <ac:chgData name="Norbert Oláh" userId="343df27d-cf76-4b1b-b828-1d7a6dc9b04f" providerId="ADAL" clId="{94E0B7CF-9F81-4FE0-8331-646A7D7D57C1}" dt="2024-04-07T19:10:24.821" v="626" actId="207"/>
          <ac:spMkLst>
            <pc:docMk/>
            <pc:sldMk cId="0" sldId="335"/>
            <ac:spMk id="1426" creationId="{00000000-0000-0000-0000-000000000000}"/>
          </ac:spMkLst>
        </pc:spChg>
        <pc:spChg chg="del">
          <ac:chgData name="Norbert Oláh" userId="343df27d-cf76-4b1b-b828-1d7a6dc9b04f" providerId="ADAL" clId="{94E0B7CF-9F81-4FE0-8331-646A7D7D57C1}" dt="2024-04-07T19:10:32.084" v="628" actId="478"/>
          <ac:spMkLst>
            <pc:docMk/>
            <pc:sldMk cId="0" sldId="335"/>
            <ac:spMk id="1428" creationId="{00000000-0000-0000-0000-000000000000}"/>
          </ac:spMkLst>
        </pc:spChg>
        <pc:spChg chg="del">
          <ac:chgData name="Norbert Oláh" userId="343df27d-cf76-4b1b-b828-1d7a6dc9b04f" providerId="ADAL" clId="{94E0B7CF-9F81-4FE0-8331-646A7D7D57C1}" dt="2024-04-07T19:10:14.463" v="623" actId="478"/>
          <ac:spMkLst>
            <pc:docMk/>
            <pc:sldMk cId="0" sldId="335"/>
            <ac:spMk id="1429" creationId="{00000000-0000-0000-0000-000000000000}"/>
          </ac:spMkLst>
        </pc:spChg>
        <pc:spChg chg="del">
          <ac:chgData name="Norbert Oláh" userId="343df27d-cf76-4b1b-b828-1d7a6dc9b04f" providerId="ADAL" clId="{94E0B7CF-9F81-4FE0-8331-646A7D7D57C1}" dt="2024-04-07T19:10:28.531" v="627" actId="478"/>
          <ac:spMkLst>
            <pc:docMk/>
            <pc:sldMk cId="0" sldId="335"/>
            <ac:spMk id="1431" creationId="{00000000-0000-0000-0000-000000000000}"/>
          </ac:spMkLst>
        </pc:spChg>
        <pc:graphicFrameChg chg="modGraphic">
          <ac:chgData name="Norbert Oláh" userId="343df27d-cf76-4b1b-b828-1d7a6dc9b04f" providerId="ADAL" clId="{94E0B7CF-9F81-4FE0-8331-646A7D7D57C1}" dt="2024-04-07T19:10:38.466" v="630" actId="113"/>
          <ac:graphicFrameMkLst>
            <pc:docMk/>
            <pc:sldMk cId="0" sldId="335"/>
            <ac:graphicFrameMk id="1427" creationId="{00000000-0000-0000-0000-000000000000}"/>
          </ac:graphicFrameMkLst>
        </pc:graphicFrameChg>
        <pc:picChg chg="add mod">
          <ac:chgData name="Norbert Oláh" userId="343df27d-cf76-4b1b-b828-1d7a6dc9b04f" providerId="ADAL" clId="{94E0B7CF-9F81-4FE0-8331-646A7D7D57C1}" dt="2024-04-07T19:10:21.800" v="625" actId="1076"/>
          <ac:picMkLst>
            <pc:docMk/>
            <pc:sldMk cId="0" sldId="335"/>
            <ac:picMk id="2" creationId="{6E3BE823-42A0-431D-B19E-18F5EBD796B5}"/>
          </ac:picMkLst>
        </pc:picChg>
      </pc:sldChg>
      <pc:sldChg chg="addSp delSp modSp setBg">
        <pc:chgData name="Norbert Oláh" userId="343df27d-cf76-4b1b-b828-1d7a6dc9b04f" providerId="ADAL" clId="{94E0B7CF-9F81-4FE0-8331-646A7D7D57C1}" dt="2024-04-07T19:11:33.806" v="636" actId="478"/>
        <pc:sldMkLst>
          <pc:docMk/>
          <pc:sldMk cId="0" sldId="336"/>
        </pc:sldMkLst>
        <pc:spChg chg="del">
          <ac:chgData name="Norbert Oláh" userId="343df27d-cf76-4b1b-b828-1d7a6dc9b04f" providerId="ADAL" clId="{94E0B7CF-9F81-4FE0-8331-646A7D7D57C1}" dt="2024-04-07T19:10:48.302" v="632" actId="478"/>
          <ac:spMkLst>
            <pc:docMk/>
            <pc:sldMk cId="0" sldId="336"/>
            <ac:spMk id="1438" creationId="{00000000-0000-0000-0000-000000000000}"/>
          </ac:spMkLst>
        </pc:spChg>
        <pc:spChg chg="del">
          <ac:chgData name="Norbert Oláh" userId="343df27d-cf76-4b1b-b828-1d7a6dc9b04f" providerId="ADAL" clId="{94E0B7CF-9F81-4FE0-8331-646A7D7D57C1}" dt="2024-04-07T19:11:30.786" v="635" actId="478"/>
          <ac:spMkLst>
            <pc:docMk/>
            <pc:sldMk cId="0" sldId="336"/>
            <ac:spMk id="1439" creationId="{00000000-0000-0000-0000-000000000000}"/>
          </ac:spMkLst>
        </pc:spChg>
        <pc:spChg chg="del">
          <ac:chgData name="Norbert Oláh" userId="343df27d-cf76-4b1b-b828-1d7a6dc9b04f" providerId="ADAL" clId="{94E0B7CF-9F81-4FE0-8331-646A7D7D57C1}" dt="2024-04-07T19:11:33.806" v="636" actId="478"/>
          <ac:spMkLst>
            <pc:docMk/>
            <pc:sldMk cId="0" sldId="336"/>
            <ac:spMk id="1440" creationId="{00000000-0000-0000-0000-000000000000}"/>
          </ac:spMkLst>
        </pc:spChg>
        <pc:picChg chg="add mod">
          <ac:chgData name="Norbert Oláh" userId="343df27d-cf76-4b1b-b828-1d7a6dc9b04f" providerId="ADAL" clId="{94E0B7CF-9F81-4FE0-8331-646A7D7D57C1}" dt="2024-04-07T19:10:54.953" v="634" actId="1076"/>
          <ac:picMkLst>
            <pc:docMk/>
            <pc:sldMk cId="0" sldId="336"/>
            <ac:picMk id="2" creationId="{A80A5C84-E74D-4F12-A14A-32F3D49F4776}"/>
          </ac:picMkLst>
        </pc:picChg>
      </pc:sldChg>
      <pc:sldChg chg="addSp delSp modSp setBg">
        <pc:chgData name="Norbert Oláh" userId="343df27d-cf76-4b1b-b828-1d7a6dc9b04f" providerId="ADAL" clId="{94E0B7CF-9F81-4FE0-8331-646A7D7D57C1}" dt="2024-04-07T19:14:21.821" v="660" actId="1076"/>
        <pc:sldMkLst>
          <pc:docMk/>
          <pc:sldMk cId="0" sldId="337"/>
        </pc:sldMkLst>
        <pc:spChg chg="del">
          <ac:chgData name="Norbert Oláh" userId="343df27d-cf76-4b1b-b828-1d7a6dc9b04f" providerId="ADAL" clId="{94E0B7CF-9F81-4FE0-8331-646A7D7D57C1}" dt="2024-04-07T19:14:15.060" v="658" actId="478"/>
          <ac:spMkLst>
            <pc:docMk/>
            <pc:sldMk cId="0" sldId="337"/>
            <ac:spMk id="1447" creationId="{00000000-0000-0000-0000-000000000000}"/>
          </ac:spMkLst>
        </pc:spChg>
        <pc:spChg chg="del mod">
          <ac:chgData name="Norbert Oláh" userId="343df27d-cf76-4b1b-b828-1d7a6dc9b04f" providerId="ADAL" clId="{94E0B7CF-9F81-4FE0-8331-646A7D7D57C1}" dt="2024-04-07T19:14:09.014" v="656" actId="478"/>
          <ac:spMkLst>
            <pc:docMk/>
            <pc:sldMk cId="0" sldId="337"/>
            <ac:spMk id="1448" creationId="{00000000-0000-0000-0000-000000000000}"/>
          </ac:spMkLst>
        </pc:spChg>
        <pc:spChg chg="del">
          <ac:chgData name="Norbert Oláh" userId="343df27d-cf76-4b1b-b828-1d7a6dc9b04f" providerId="ADAL" clId="{94E0B7CF-9F81-4FE0-8331-646A7D7D57C1}" dt="2024-04-07T19:14:11.419" v="657" actId="478"/>
          <ac:spMkLst>
            <pc:docMk/>
            <pc:sldMk cId="0" sldId="337"/>
            <ac:spMk id="1449" creationId="{00000000-0000-0000-0000-000000000000}"/>
          </ac:spMkLst>
        </pc:spChg>
        <pc:picChg chg="add mod">
          <ac:chgData name="Norbert Oláh" userId="343df27d-cf76-4b1b-b828-1d7a6dc9b04f" providerId="ADAL" clId="{94E0B7CF-9F81-4FE0-8331-646A7D7D57C1}" dt="2024-04-07T19:14:21.821" v="660" actId="1076"/>
          <ac:picMkLst>
            <pc:docMk/>
            <pc:sldMk cId="0" sldId="337"/>
            <ac:picMk id="2" creationId="{CE3AF6A3-8EE6-44F3-AE5C-FDE17C47A5BA}"/>
          </ac:picMkLst>
        </pc:picChg>
      </pc:sldChg>
      <pc:sldChg chg="addSp delSp modSp setBg">
        <pc:chgData name="Norbert Oláh" userId="343df27d-cf76-4b1b-b828-1d7a6dc9b04f" providerId="ADAL" clId="{94E0B7CF-9F81-4FE0-8331-646A7D7D57C1}" dt="2024-04-07T19:13:51.225" v="654" actId="478"/>
        <pc:sldMkLst>
          <pc:docMk/>
          <pc:sldMk cId="0" sldId="338"/>
        </pc:sldMkLst>
        <pc:spChg chg="mod">
          <ac:chgData name="Norbert Oláh" userId="343df27d-cf76-4b1b-b828-1d7a6dc9b04f" providerId="ADAL" clId="{94E0B7CF-9F81-4FE0-8331-646A7D7D57C1}" dt="2024-04-07T19:13:47.934" v="652" actId="1076"/>
          <ac:spMkLst>
            <pc:docMk/>
            <pc:sldMk cId="0" sldId="338"/>
            <ac:spMk id="1454" creationId="{00000000-0000-0000-0000-000000000000}"/>
          </ac:spMkLst>
        </pc:spChg>
        <pc:spChg chg="del mod">
          <ac:chgData name="Norbert Oláh" userId="343df27d-cf76-4b1b-b828-1d7a6dc9b04f" providerId="ADAL" clId="{94E0B7CF-9F81-4FE0-8331-646A7D7D57C1}" dt="2024-04-07T19:13:51.225" v="654" actId="478"/>
          <ac:spMkLst>
            <pc:docMk/>
            <pc:sldMk cId="0" sldId="338"/>
            <ac:spMk id="1455" creationId="{00000000-0000-0000-0000-000000000000}"/>
          </ac:spMkLst>
        </pc:spChg>
        <pc:spChg chg="del mod">
          <ac:chgData name="Norbert Oláh" userId="343df27d-cf76-4b1b-b828-1d7a6dc9b04f" providerId="ADAL" clId="{94E0B7CF-9F81-4FE0-8331-646A7D7D57C1}" dt="2024-04-07T19:13:09.071" v="641" actId="478"/>
          <ac:spMkLst>
            <pc:docMk/>
            <pc:sldMk cId="0" sldId="338"/>
            <ac:spMk id="1456" creationId="{00000000-0000-0000-0000-000000000000}"/>
          </ac:spMkLst>
        </pc:spChg>
        <pc:spChg chg="mod ord">
          <ac:chgData name="Norbert Oláh" userId="343df27d-cf76-4b1b-b828-1d7a6dc9b04f" providerId="ADAL" clId="{94E0B7CF-9F81-4FE0-8331-646A7D7D57C1}" dt="2024-04-07T19:13:44.109" v="651" actId="1076"/>
          <ac:spMkLst>
            <pc:docMk/>
            <pc:sldMk cId="0" sldId="338"/>
            <ac:spMk id="1457" creationId="{00000000-0000-0000-0000-000000000000}"/>
          </ac:spMkLst>
        </pc:spChg>
        <pc:spChg chg="del">
          <ac:chgData name="Norbert Oláh" userId="343df27d-cf76-4b1b-b828-1d7a6dc9b04f" providerId="ADAL" clId="{94E0B7CF-9F81-4FE0-8331-646A7D7D57C1}" dt="2024-04-07T19:13:20.665" v="644" actId="478"/>
          <ac:spMkLst>
            <pc:docMk/>
            <pc:sldMk cId="0" sldId="338"/>
            <ac:spMk id="1458" creationId="{00000000-0000-0000-0000-000000000000}"/>
          </ac:spMkLst>
        </pc:spChg>
        <pc:picChg chg="add mod">
          <ac:chgData name="Norbert Oláh" userId="343df27d-cf76-4b1b-b828-1d7a6dc9b04f" providerId="ADAL" clId="{94E0B7CF-9F81-4FE0-8331-646A7D7D57C1}" dt="2024-04-07T19:13:24.788" v="646" actId="14100"/>
          <ac:picMkLst>
            <pc:docMk/>
            <pc:sldMk cId="0" sldId="338"/>
            <ac:picMk id="2" creationId="{D642420C-2CD6-4788-9D5C-C00AFB33D9F7}"/>
          </ac:picMkLst>
        </pc:picChg>
      </pc:sldChg>
      <pc:sldChg chg="addSp delSp modSp setBg">
        <pc:chgData name="Norbert Oláh" userId="343df27d-cf76-4b1b-b828-1d7a6dc9b04f" providerId="ADAL" clId="{94E0B7CF-9F81-4FE0-8331-646A7D7D57C1}" dt="2024-04-07T19:14:51.781" v="667" actId="478"/>
        <pc:sldMkLst>
          <pc:docMk/>
          <pc:sldMk cId="0" sldId="339"/>
        </pc:sldMkLst>
        <pc:spChg chg="del">
          <ac:chgData name="Norbert Oláh" userId="343df27d-cf76-4b1b-b828-1d7a6dc9b04f" providerId="ADAL" clId="{94E0B7CF-9F81-4FE0-8331-646A7D7D57C1}" dt="2024-04-07T19:14:38.354" v="662" actId="478"/>
          <ac:spMkLst>
            <pc:docMk/>
            <pc:sldMk cId="0" sldId="339"/>
            <ac:spMk id="1465" creationId="{00000000-0000-0000-0000-000000000000}"/>
          </ac:spMkLst>
        </pc:spChg>
        <pc:spChg chg="del mod">
          <ac:chgData name="Norbert Oláh" userId="343df27d-cf76-4b1b-b828-1d7a6dc9b04f" providerId="ADAL" clId="{94E0B7CF-9F81-4FE0-8331-646A7D7D57C1}" dt="2024-04-07T19:14:49.314" v="666" actId="478"/>
          <ac:spMkLst>
            <pc:docMk/>
            <pc:sldMk cId="0" sldId="339"/>
            <ac:spMk id="1466" creationId="{00000000-0000-0000-0000-000000000000}"/>
          </ac:spMkLst>
        </pc:spChg>
        <pc:spChg chg="del">
          <ac:chgData name="Norbert Oláh" userId="343df27d-cf76-4b1b-b828-1d7a6dc9b04f" providerId="ADAL" clId="{94E0B7CF-9F81-4FE0-8331-646A7D7D57C1}" dt="2024-04-07T19:14:51.781" v="667" actId="478"/>
          <ac:spMkLst>
            <pc:docMk/>
            <pc:sldMk cId="0" sldId="339"/>
            <ac:spMk id="1467" creationId="{00000000-0000-0000-0000-000000000000}"/>
          </ac:spMkLst>
        </pc:spChg>
        <pc:picChg chg="add mod">
          <ac:chgData name="Norbert Oláh" userId="343df27d-cf76-4b1b-b828-1d7a6dc9b04f" providerId="ADAL" clId="{94E0B7CF-9F81-4FE0-8331-646A7D7D57C1}" dt="2024-04-07T19:14:46.455" v="664" actId="1076"/>
          <ac:picMkLst>
            <pc:docMk/>
            <pc:sldMk cId="0" sldId="339"/>
            <ac:picMk id="2" creationId="{8392187E-7ED3-42CC-AEC2-3863F75A12A0}"/>
          </ac:picMkLst>
        </pc:picChg>
      </pc:sldChg>
      <pc:sldChg chg="del">
        <pc:chgData name="Norbert Oláh" userId="343df27d-cf76-4b1b-b828-1d7a6dc9b04f" providerId="ADAL" clId="{94E0B7CF-9F81-4FE0-8331-646A7D7D57C1}" dt="2024-04-07T19:14:53.771" v="668" actId="2696"/>
        <pc:sldMkLst>
          <pc:docMk/>
          <pc:sldMk cId="0" sldId="340"/>
        </pc:sldMkLst>
      </pc:sldChg>
      <pc:sldChg chg="del">
        <pc:chgData name="Norbert Oláh" userId="343df27d-cf76-4b1b-b828-1d7a6dc9b04f" providerId="ADAL" clId="{94E0B7CF-9F81-4FE0-8331-646A7D7D57C1}" dt="2024-04-07T19:15:17.612" v="672" actId="2696"/>
        <pc:sldMkLst>
          <pc:docMk/>
          <pc:sldMk cId="0" sldId="341"/>
        </pc:sldMkLst>
      </pc:sldChg>
      <pc:sldChg chg="delSp modSp setBg">
        <pc:chgData name="Norbert Oláh" userId="343df27d-cf76-4b1b-b828-1d7a6dc9b04f" providerId="ADAL" clId="{94E0B7CF-9F81-4FE0-8331-646A7D7D57C1}" dt="2024-04-07T19:15:46.710" v="680" actId="207"/>
        <pc:sldMkLst>
          <pc:docMk/>
          <pc:sldMk cId="0" sldId="342"/>
        </pc:sldMkLst>
        <pc:spChg chg="mod">
          <ac:chgData name="Norbert Oláh" userId="343df27d-cf76-4b1b-b828-1d7a6dc9b04f" providerId="ADAL" clId="{94E0B7CF-9F81-4FE0-8331-646A7D7D57C1}" dt="2024-04-07T19:15:46.710" v="680" actId="207"/>
          <ac:spMkLst>
            <pc:docMk/>
            <pc:sldMk cId="0" sldId="342"/>
            <ac:spMk id="1494" creationId="{00000000-0000-0000-0000-000000000000}"/>
          </ac:spMkLst>
        </pc:spChg>
        <pc:spChg chg="del">
          <ac:chgData name="Norbert Oláh" userId="343df27d-cf76-4b1b-b828-1d7a6dc9b04f" providerId="ADAL" clId="{94E0B7CF-9F81-4FE0-8331-646A7D7D57C1}" dt="2024-04-07T19:15:24.927" v="674" actId="478"/>
          <ac:spMkLst>
            <pc:docMk/>
            <pc:sldMk cId="0" sldId="342"/>
            <ac:spMk id="1499" creationId="{00000000-0000-0000-0000-000000000000}"/>
          </ac:spMkLst>
        </pc:spChg>
        <pc:spChg chg="del">
          <ac:chgData name="Norbert Oláh" userId="343df27d-cf76-4b1b-b828-1d7a6dc9b04f" providerId="ADAL" clId="{94E0B7CF-9F81-4FE0-8331-646A7D7D57C1}" dt="2024-04-07T19:15:27.381" v="675" actId="478"/>
          <ac:spMkLst>
            <pc:docMk/>
            <pc:sldMk cId="0" sldId="342"/>
            <ac:spMk id="1500" creationId="{00000000-0000-0000-0000-000000000000}"/>
          </ac:spMkLst>
        </pc:spChg>
      </pc:sldChg>
      <pc:sldChg chg="delSp modSp setBg">
        <pc:chgData name="Norbert Oláh" userId="343df27d-cf76-4b1b-b828-1d7a6dc9b04f" providerId="ADAL" clId="{94E0B7CF-9F81-4FE0-8331-646A7D7D57C1}" dt="2024-04-07T19:16:26.544" v="688" actId="478"/>
        <pc:sldMkLst>
          <pc:docMk/>
          <pc:sldMk cId="0" sldId="343"/>
        </pc:sldMkLst>
        <pc:spChg chg="mod">
          <ac:chgData name="Norbert Oláh" userId="343df27d-cf76-4b1b-b828-1d7a6dc9b04f" providerId="ADAL" clId="{94E0B7CF-9F81-4FE0-8331-646A7D7D57C1}" dt="2024-04-07T19:16:19.559" v="686" actId="207"/>
          <ac:spMkLst>
            <pc:docMk/>
            <pc:sldMk cId="0" sldId="343"/>
            <ac:spMk id="1506" creationId="{00000000-0000-0000-0000-000000000000}"/>
          </ac:spMkLst>
        </pc:spChg>
        <pc:spChg chg="del">
          <ac:chgData name="Norbert Oláh" userId="343df27d-cf76-4b1b-b828-1d7a6dc9b04f" providerId="ADAL" clId="{94E0B7CF-9F81-4FE0-8331-646A7D7D57C1}" dt="2024-04-07T19:16:26.544" v="688" actId="478"/>
          <ac:spMkLst>
            <pc:docMk/>
            <pc:sldMk cId="0" sldId="343"/>
            <ac:spMk id="1512" creationId="{00000000-0000-0000-0000-000000000000}"/>
          </ac:spMkLst>
        </pc:spChg>
        <pc:spChg chg="del">
          <ac:chgData name="Norbert Oláh" userId="343df27d-cf76-4b1b-b828-1d7a6dc9b04f" providerId="ADAL" clId="{94E0B7CF-9F81-4FE0-8331-646A7D7D57C1}" dt="2024-04-07T19:16:23.281" v="687" actId="478"/>
          <ac:spMkLst>
            <pc:docMk/>
            <pc:sldMk cId="0" sldId="343"/>
            <ac:spMk id="1513" creationId="{00000000-0000-0000-0000-000000000000}"/>
          </ac:spMkLst>
        </pc:spChg>
      </pc:sldChg>
      <pc:sldChg chg="delSp modSp setBg">
        <pc:chgData name="Norbert Oláh" userId="343df27d-cf76-4b1b-b828-1d7a6dc9b04f" providerId="ADAL" clId="{94E0B7CF-9F81-4FE0-8331-646A7D7D57C1}" dt="2024-04-07T19:17:06.018" v="697" actId="1076"/>
        <pc:sldMkLst>
          <pc:docMk/>
          <pc:sldMk cId="0" sldId="344"/>
        </pc:sldMkLst>
        <pc:spChg chg="mod">
          <ac:chgData name="Norbert Oláh" userId="343df27d-cf76-4b1b-b828-1d7a6dc9b04f" providerId="ADAL" clId="{94E0B7CF-9F81-4FE0-8331-646A7D7D57C1}" dt="2024-04-07T19:17:06.018" v="697" actId="1076"/>
          <ac:spMkLst>
            <pc:docMk/>
            <pc:sldMk cId="0" sldId="344"/>
            <ac:spMk id="1519" creationId="{00000000-0000-0000-0000-000000000000}"/>
          </ac:spMkLst>
        </pc:spChg>
        <pc:spChg chg="mod">
          <ac:chgData name="Norbert Oláh" userId="343df27d-cf76-4b1b-b828-1d7a6dc9b04f" providerId="ADAL" clId="{94E0B7CF-9F81-4FE0-8331-646A7D7D57C1}" dt="2024-04-07T19:16:52.448" v="693" actId="207"/>
          <ac:spMkLst>
            <pc:docMk/>
            <pc:sldMk cId="0" sldId="344"/>
            <ac:spMk id="1520" creationId="{00000000-0000-0000-0000-000000000000}"/>
          </ac:spMkLst>
        </pc:spChg>
        <pc:spChg chg="del">
          <ac:chgData name="Norbert Oláh" userId="343df27d-cf76-4b1b-b828-1d7a6dc9b04f" providerId="ADAL" clId="{94E0B7CF-9F81-4FE0-8331-646A7D7D57C1}" dt="2024-04-07T19:17:00.151" v="695" actId="478"/>
          <ac:spMkLst>
            <pc:docMk/>
            <pc:sldMk cId="0" sldId="344"/>
            <ac:spMk id="1521" creationId="{00000000-0000-0000-0000-000000000000}"/>
          </ac:spMkLst>
        </pc:spChg>
        <pc:spChg chg="mod">
          <ac:chgData name="Norbert Oláh" userId="343df27d-cf76-4b1b-b828-1d7a6dc9b04f" providerId="ADAL" clId="{94E0B7CF-9F81-4FE0-8331-646A7D7D57C1}" dt="2024-04-07T19:17:02.795" v="696" actId="6549"/>
          <ac:spMkLst>
            <pc:docMk/>
            <pc:sldMk cId="0" sldId="344"/>
            <ac:spMk id="1522" creationId="{00000000-0000-0000-0000-000000000000}"/>
          </ac:spMkLst>
        </pc:spChg>
        <pc:spChg chg="mod">
          <ac:chgData name="Norbert Oláh" userId="343df27d-cf76-4b1b-b828-1d7a6dc9b04f" providerId="ADAL" clId="{94E0B7CF-9F81-4FE0-8331-646A7D7D57C1}" dt="2024-04-07T19:16:57.313" v="694" actId="1076"/>
          <ac:spMkLst>
            <pc:docMk/>
            <pc:sldMk cId="0" sldId="344"/>
            <ac:spMk id="1523" creationId="{00000000-0000-0000-0000-000000000000}"/>
          </ac:spMkLst>
        </pc:spChg>
      </pc:sldChg>
      <pc:sldChg chg="delSp modSp setBg">
        <pc:chgData name="Norbert Oláh" userId="343df27d-cf76-4b1b-b828-1d7a6dc9b04f" providerId="ADAL" clId="{94E0B7CF-9F81-4FE0-8331-646A7D7D57C1}" dt="2024-04-07T19:17:46.994" v="706" actId="207"/>
        <pc:sldMkLst>
          <pc:docMk/>
          <pc:sldMk cId="0" sldId="345"/>
        </pc:sldMkLst>
        <pc:spChg chg="mod">
          <ac:chgData name="Norbert Oláh" userId="343df27d-cf76-4b1b-b828-1d7a6dc9b04f" providerId="ADAL" clId="{94E0B7CF-9F81-4FE0-8331-646A7D7D57C1}" dt="2024-04-07T19:17:46.994" v="706" actId="207"/>
          <ac:spMkLst>
            <pc:docMk/>
            <pc:sldMk cId="0" sldId="345"/>
            <ac:spMk id="1529" creationId="{00000000-0000-0000-0000-000000000000}"/>
          </ac:spMkLst>
        </pc:spChg>
        <pc:spChg chg="mod">
          <ac:chgData name="Norbert Oláh" userId="343df27d-cf76-4b1b-b828-1d7a6dc9b04f" providerId="ADAL" clId="{94E0B7CF-9F81-4FE0-8331-646A7D7D57C1}" dt="2024-04-07T19:17:39.592" v="705" actId="1076"/>
          <ac:spMkLst>
            <pc:docMk/>
            <pc:sldMk cId="0" sldId="345"/>
            <ac:spMk id="1531" creationId="{00000000-0000-0000-0000-000000000000}"/>
          </ac:spMkLst>
        </pc:spChg>
        <pc:spChg chg="del">
          <ac:chgData name="Norbert Oláh" userId="343df27d-cf76-4b1b-b828-1d7a6dc9b04f" providerId="ADAL" clId="{94E0B7CF-9F81-4FE0-8331-646A7D7D57C1}" dt="2024-04-07T19:17:24.303" v="700" actId="478"/>
          <ac:spMkLst>
            <pc:docMk/>
            <pc:sldMk cId="0" sldId="345"/>
            <ac:spMk id="1532" creationId="{00000000-0000-0000-0000-000000000000}"/>
          </ac:spMkLst>
        </pc:spChg>
        <pc:spChg chg="del">
          <ac:chgData name="Norbert Oláh" userId="343df27d-cf76-4b1b-b828-1d7a6dc9b04f" providerId="ADAL" clId="{94E0B7CF-9F81-4FE0-8331-646A7D7D57C1}" dt="2024-04-07T19:17:22.015" v="699" actId="478"/>
          <ac:spMkLst>
            <pc:docMk/>
            <pc:sldMk cId="0" sldId="345"/>
            <ac:spMk id="1533" creationId="{00000000-0000-0000-0000-000000000000}"/>
          </ac:spMkLst>
        </pc:spChg>
      </pc:sldChg>
      <pc:sldChg chg="delSp modSp setBg">
        <pc:chgData name="Norbert Oláh" userId="343df27d-cf76-4b1b-b828-1d7a6dc9b04f" providerId="ADAL" clId="{94E0B7CF-9F81-4FE0-8331-646A7D7D57C1}" dt="2024-04-07T19:19:10.918" v="718" actId="14100"/>
        <pc:sldMkLst>
          <pc:docMk/>
          <pc:sldMk cId="0" sldId="346"/>
        </pc:sldMkLst>
        <pc:spChg chg="mod">
          <ac:chgData name="Norbert Oláh" userId="343df27d-cf76-4b1b-b828-1d7a6dc9b04f" providerId="ADAL" clId="{94E0B7CF-9F81-4FE0-8331-646A7D7D57C1}" dt="2024-04-07T19:18:41.387" v="716" actId="1076"/>
          <ac:spMkLst>
            <pc:docMk/>
            <pc:sldMk cId="0" sldId="346"/>
            <ac:spMk id="1538" creationId="{00000000-0000-0000-0000-000000000000}"/>
          </ac:spMkLst>
        </pc:spChg>
        <pc:spChg chg="mod">
          <ac:chgData name="Norbert Oláh" userId="343df27d-cf76-4b1b-b828-1d7a6dc9b04f" providerId="ADAL" clId="{94E0B7CF-9F81-4FE0-8331-646A7D7D57C1}" dt="2024-04-07T19:19:10.918" v="718" actId="14100"/>
          <ac:spMkLst>
            <pc:docMk/>
            <pc:sldMk cId="0" sldId="346"/>
            <ac:spMk id="1539" creationId="{00000000-0000-0000-0000-000000000000}"/>
          </ac:spMkLst>
        </pc:spChg>
        <pc:spChg chg="mod">
          <ac:chgData name="Norbert Oláh" userId="343df27d-cf76-4b1b-b828-1d7a6dc9b04f" providerId="ADAL" clId="{94E0B7CF-9F81-4FE0-8331-646A7D7D57C1}" dt="2024-04-07T19:18:13.449" v="713" actId="1076"/>
          <ac:spMkLst>
            <pc:docMk/>
            <pc:sldMk cId="0" sldId="346"/>
            <ac:spMk id="1541" creationId="{00000000-0000-0000-0000-000000000000}"/>
          </ac:spMkLst>
        </pc:spChg>
        <pc:spChg chg="del">
          <ac:chgData name="Norbert Oláh" userId="343df27d-cf76-4b1b-b828-1d7a6dc9b04f" providerId="ADAL" clId="{94E0B7CF-9F81-4FE0-8331-646A7D7D57C1}" dt="2024-04-07T19:17:58.293" v="708" actId="478"/>
          <ac:spMkLst>
            <pc:docMk/>
            <pc:sldMk cId="0" sldId="346"/>
            <ac:spMk id="1542" creationId="{00000000-0000-0000-0000-000000000000}"/>
          </ac:spMkLst>
        </pc:spChg>
        <pc:spChg chg="del">
          <ac:chgData name="Norbert Oláh" userId="343df27d-cf76-4b1b-b828-1d7a6dc9b04f" providerId="ADAL" clId="{94E0B7CF-9F81-4FE0-8331-646A7D7D57C1}" dt="2024-04-07T19:18:00.920" v="709" actId="478"/>
          <ac:spMkLst>
            <pc:docMk/>
            <pc:sldMk cId="0" sldId="346"/>
            <ac:spMk id="1543" creationId="{00000000-0000-0000-0000-000000000000}"/>
          </ac:spMkLst>
        </pc:spChg>
      </pc:sldChg>
      <pc:sldChg chg="delSp modSp setBg">
        <pc:chgData name="Norbert Oláh" userId="343df27d-cf76-4b1b-b828-1d7a6dc9b04f" providerId="ADAL" clId="{94E0B7CF-9F81-4FE0-8331-646A7D7D57C1}" dt="2024-04-07T19:19:40.083" v="726" actId="1076"/>
        <pc:sldMkLst>
          <pc:docMk/>
          <pc:sldMk cId="0" sldId="347"/>
        </pc:sldMkLst>
        <pc:spChg chg="mod">
          <ac:chgData name="Norbert Oláh" userId="343df27d-cf76-4b1b-b828-1d7a6dc9b04f" providerId="ADAL" clId="{94E0B7CF-9F81-4FE0-8331-646A7D7D57C1}" dt="2024-04-07T19:19:40.083" v="726" actId="1076"/>
          <ac:spMkLst>
            <pc:docMk/>
            <pc:sldMk cId="0" sldId="347"/>
            <ac:spMk id="1551" creationId="{00000000-0000-0000-0000-000000000000}"/>
          </ac:spMkLst>
        </pc:spChg>
        <pc:spChg chg="del">
          <ac:chgData name="Norbert Oláh" userId="343df27d-cf76-4b1b-b828-1d7a6dc9b04f" providerId="ADAL" clId="{94E0B7CF-9F81-4FE0-8331-646A7D7D57C1}" dt="2024-04-07T19:19:24.334" v="720" actId="478"/>
          <ac:spMkLst>
            <pc:docMk/>
            <pc:sldMk cId="0" sldId="347"/>
            <ac:spMk id="1554" creationId="{00000000-0000-0000-0000-000000000000}"/>
          </ac:spMkLst>
        </pc:spChg>
        <pc:spChg chg="del">
          <ac:chgData name="Norbert Oláh" userId="343df27d-cf76-4b1b-b828-1d7a6dc9b04f" providerId="ADAL" clId="{94E0B7CF-9F81-4FE0-8331-646A7D7D57C1}" dt="2024-04-07T19:19:27.626" v="721" actId="478"/>
          <ac:spMkLst>
            <pc:docMk/>
            <pc:sldMk cId="0" sldId="347"/>
            <ac:spMk id="1555" creationId="{00000000-0000-0000-0000-000000000000}"/>
          </ac:spMkLst>
        </pc:spChg>
      </pc:sldChg>
      <pc:sldChg chg="addSp delSp setBg">
        <pc:chgData name="Norbert Oláh" userId="343df27d-cf76-4b1b-b828-1d7a6dc9b04f" providerId="ADAL" clId="{94E0B7CF-9F81-4FE0-8331-646A7D7D57C1}" dt="2024-04-07T19:32:43.942" v="735"/>
        <pc:sldMkLst>
          <pc:docMk/>
          <pc:sldMk cId="0" sldId="348"/>
        </pc:sldMkLst>
        <pc:spChg chg="add">
          <ac:chgData name="Norbert Oláh" userId="343df27d-cf76-4b1b-b828-1d7a6dc9b04f" providerId="ADAL" clId="{94E0B7CF-9F81-4FE0-8331-646A7D7D57C1}" dt="2024-04-07T19:32:43.942" v="735"/>
          <ac:spMkLst>
            <pc:docMk/>
            <pc:sldMk cId="0" sldId="348"/>
            <ac:spMk id="9" creationId="{F005DADD-AE4A-4AE2-946B-17406913AD71}"/>
          </ac:spMkLst>
        </pc:spChg>
        <pc:spChg chg="add">
          <ac:chgData name="Norbert Oláh" userId="343df27d-cf76-4b1b-b828-1d7a6dc9b04f" providerId="ADAL" clId="{94E0B7CF-9F81-4FE0-8331-646A7D7D57C1}" dt="2024-04-07T19:32:43.942" v="735"/>
          <ac:spMkLst>
            <pc:docMk/>
            <pc:sldMk cId="0" sldId="348"/>
            <ac:spMk id="10" creationId="{115119BA-D77F-4170-B285-DAA938404865}"/>
          </ac:spMkLst>
        </pc:spChg>
        <pc:spChg chg="del">
          <ac:chgData name="Norbert Oláh" userId="343df27d-cf76-4b1b-b828-1d7a6dc9b04f" providerId="ADAL" clId="{94E0B7CF-9F81-4FE0-8331-646A7D7D57C1}" dt="2024-04-07T19:32:28.476" v="733" actId="478"/>
          <ac:spMkLst>
            <pc:docMk/>
            <pc:sldMk cId="0" sldId="348"/>
            <ac:spMk id="1562" creationId="{00000000-0000-0000-0000-000000000000}"/>
          </ac:spMkLst>
        </pc:spChg>
        <pc:spChg chg="del">
          <ac:chgData name="Norbert Oláh" userId="343df27d-cf76-4b1b-b828-1d7a6dc9b04f" providerId="ADAL" clId="{94E0B7CF-9F81-4FE0-8331-646A7D7D57C1}" dt="2024-04-07T19:32:22.794" v="731" actId="478"/>
          <ac:spMkLst>
            <pc:docMk/>
            <pc:sldMk cId="0" sldId="348"/>
            <ac:spMk id="1563" creationId="{00000000-0000-0000-0000-000000000000}"/>
          </ac:spMkLst>
        </pc:spChg>
        <pc:spChg chg="del">
          <ac:chgData name="Norbert Oláh" userId="343df27d-cf76-4b1b-b828-1d7a6dc9b04f" providerId="ADAL" clId="{94E0B7CF-9F81-4FE0-8331-646A7D7D57C1}" dt="2024-04-07T19:32:25.853" v="732" actId="478"/>
          <ac:spMkLst>
            <pc:docMk/>
            <pc:sldMk cId="0" sldId="348"/>
            <ac:spMk id="1564" creationId="{00000000-0000-0000-0000-000000000000}"/>
          </ac:spMkLst>
        </pc:spChg>
        <pc:spChg chg="del">
          <ac:chgData name="Norbert Oláh" userId="343df27d-cf76-4b1b-b828-1d7a6dc9b04f" providerId="ADAL" clId="{94E0B7CF-9F81-4FE0-8331-646A7D7D57C1}" dt="2024-04-07T19:32:30.627" v="734" actId="478"/>
          <ac:spMkLst>
            <pc:docMk/>
            <pc:sldMk cId="0" sldId="348"/>
            <ac:spMk id="1565" creationId="{00000000-0000-0000-0000-000000000000}"/>
          </ac:spMkLst>
        </pc:spChg>
      </pc:sldChg>
      <pc:sldChg chg="addSp delSp setBg">
        <pc:chgData name="Norbert Oláh" userId="343df27d-cf76-4b1b-b828-1d7a6dc9b04f" providerId="ADAL" clId="{94E0B7CF-9F81-4FE0-8331-646A7D7D57C1}" dt="2024-04-07T19:32:51.487" v="738"/>
        <pc:sldMkLst>
          <pc:docMk/>
          <pc:sldMk cId="0" sldId="349"/>
        </pc:sldMkLst>
        <pc:spChg chg="add">
          <ac:chgData name="Norbert Oláh" userId="343df27d-cf76-4b1b-b828-1d7a6dc9b04f" providerId="ADAL" clId="{94E0B7CF-9F81-4FE0-8331-646A7D7D57C1}" dt="2024-04-07T19:32:51.487" v="738"/>
          <ac:spMkLst>
            <pc:docMk/>
            <pc:sldMk cId="0" sldId="349"/>
            <ac:spMk id="9" creationId="{6337DA6F-2C21-42D0-B3EF-6E6993DCBB91}"/>
          </ac:spMkLst>
        </pc:spChg>
        <pc:spChg chg="add">
          <ac:chgData name="Norbert Oláh" userId="343df27d-cf76-4b1b-b828-1d7a6dc9b04f" providerId="ADAL" clId="{94E0B7CF-9F81-4FE0-8331-646A7D7D57C1}" dt="2024-04-07T19:32:51.487" v="738"/>
          <ac:spMkLst>
            <pc:docMk/>
            <pc:sldMk cId="0" sldId="349"/>
            <ac:spMk id="10" creationId="{D87FC0A8-4C65-4830-9068-4583239C735F}"/>
          </ac:spMkLst>
        </pc:spChg>
        <pc:spChg chg="del">
          <ac:chgData name="Norbert Oláh" userId="343df27d-cf76-4b1b-b828-1d7a6dc9b04f" providerId="ADAL" clId="{94E0B7CF-9F81-4FE0-8331-646A7D7D57C1}" dt="2024-04-07T19:32:48.195" v="736" actId="478"/>
          <ac:spMkLst>
            <pc:docMk/>
            <pc:sldMk cId="0" sldId="349"/>
            <ac:spMk id="1573" creationId="{00000000-0000-0000-0000-000000000000}"/>
          </ac:spMkLst>
        </pc:spChg>
        <pc:spChg chg="del">
          <ac:chgData name="Norbert Oláh" userId="343df27d-cf76-4b1b-b828-1d7a6dc9b04f" providerId="ADAL" clId="{94E0B7CF-9F81-4FE0-8331-646A7D7D57C1}" dt="2024-04-07T19:32:50.948" v="737" actId="478"/>
          <ac:spMkLst>
            <pc:docMk/>
            <pc:sldMk cId="0" sldId="349"/>
            <ac:spMk id="1574" creationId="{00000000-0000-0000-0000-000000000000}"/>
          </ac:spMkLst>
        </pc:spChg>
        <pc:spChg chg="del">
          <ac:chgData name="Norbert Oláh" userId="343df27d-cf76-4b1b-b828-1d7a6dc9b04f" providerId="ADAL" clId="{94E0B7CF-9F81-4FE0-8331-646A7D7D57C1}" dt="2024-04-07T19:32:17.117" v="729" actId="478"/>
          <ac:spMkLst>
            <pc:docMk/>
            <pc:sldMk cId="0" sldId="349"/>
            <ac:spMk id="1575" creationId="{00000000-0000-0000-0000-000000000000}"/>
          </ac:spMkLst>
        </pc:spChg>
        <pc:spChg chg="del">
          <ac:chgData name="Norbert Oláh" userId="343df27d-cf76-4b1b-b828-1d7a6dc9b04f" providerId="ADAL" clId="{94E0B7CF-9F81-4FE0-8331-646A7D7D57C1}" dt="2024-04-07T19:32:19.174" v="730" actId="478"/>
          <ac:spMkLst>
            <pc:docMk/>
            <pc:sldMk cId="0" sldId="349"/>
            <ac:spMk id="1576" creationId="{00000000-0000-0000-0000-000000000000}"/>
          </ac:spMkLst>
        </pc:spChg>
      </pc:sldChg>
      <pc:sldChg chg="addSp delSp setBg">
        <pc:chgData name="Norbert Oláh" userId="343df27d-cf76-4b1b-b828-1d7a6dc9b04f" providerId="ADAL" clId="{94E0B7CF-9F81-4FE0-8331-646A7D7D57C1}" dt="2024-04-07T19:33:55.417" v="751"/>
        <pc:sldMkLst>
          <pc:docMk/>
          <pc:sldMk cId="0" sldId="350"/>
        </pc:sldMkLst>
        <pc:spChg chg="add del">
          <ac:chgData name="Norbert Oláh" userId="343df27d-cf76-4b1b-b828-1d7a6dc9b04f" providerId="ADAL" clId="{94E0B7CF-9F81-4FE0-8331-646A7D7D57C1}" dt="2024-04-07T19:33:44.540" v="748"/>
          <ac:spMkLst>
            <pc:docMk/>
            <pc:sldMk cId="0" sldId="350"/>
            <ac:spMk id="2" creationId="{291ED967-5B3A-454D-83CC-4931E38EF831}"/>
          </ac:spMkLst>
        </pc:spChg>
        <pc:spChg chg="add">
          <ac:chgData name="Norbert Oláh" userId="343df27d-cf76-4b1b-b828-1d7a6dc9b04f" providerId="ADAL" clId="{94E0B7CF-9F81-4FE0-8331-646A7D7D57C1}" dt="2024-04-07T19:33:55.417" v="751"/>
          <ac:spMkLst>
            <pc:docMk/>
            <pc:sldMk cId="0" sldId="350"/>
            <ac:spMk id="9" creationId="{E1D5D784-D0E0-479A-B873-ACA5FB166CC0}"/>
          </ac:spMkLst>
        </pc:spChg>
        <pc:spChg chg="del">
          <ac:chgData name="Norbert Oláh" userId="343df27d-cf76-4b1b-b828-1d7a6dc9b04f" providerId="ADAL" clId="{94E0B7CF-9F81-4FE0-8331-646A7D7D57C1}" dt="2024-04-07T19:33:42.637" v="746" actId="478"/>
          <ac:spMkLst>
            <pc:docMk/>
            <pc:sldMk cId="0" sldId="350"/>
            <ac:spMk id="1584" creationId="{00000000-0000-0000-0000-000000000000}"/>
          </ac:spMkLst>
        </pc:spChg>
        <pc:spChg chg="del">
          <ac:chgData name="Norbert Oláh" userId="343df27d-cf76-4b1b-b828-1d7a6dc9b04f" providerId="ADAL" clId="{94E0B7CF-9F81-4FE0-8331-646A7D7D57C1}" dt="2024-04-07T19:33:34.557" v="744" actId="478"/>
          <ac:spMkLst>
            <pc:docMk/>
            <pc:sldMk cId="0" sldId="350"/>
            <ac:spMk id="1585" creationId="{00000000-0000-0000-0000-000000000000}"/>
          </ac:spMkLst>
        </pc:spChg>
        <pc:spChg chg="del">
          <ac:chgData name="Norbert Oláh" userId="343df27d-cf76-4b1b-b828-1d7a6dc9b04f" providerId="ADAL" clId="{94E0B7CF-9F81-4FE0-8331-646A7D7D57C1}" dt="2024-04-07T19:33:38.249" v="745" actId="478"/>
          <ac:spMkLst>
            <pc:docMk/>
            <pc:sldMk cId="0" sldId="350"/>
            <ac:spMk id="1586" creationId="{00000000-0000-0000-0000-000000000000}"/>
          </ac:spMkLst>
        </pc:spChg>
        <pc:picChg chg="add del">
          <ac:chgData name="Norbert Oláh" userId="343df27d-cf76-4b1b-b828-1d7a6dc9b04f" providerId="ADAL" clId="{94E0B7CF-9F81-4FE0-8331-646A7D7D57C1}" dt="2024-04-07T19:33:49.721" v="750"/>
          <ac:picMkLst>
            <pc:docMk/>
            <pc:sldMk cId="0" sldId="350"/>
            <ac:picMk id="3" creationId="{ABFE3971-0DB7-408F-8704-541434866A00}"/>
          </ac:picMkLst>
        </pc:picChg>
      </pc:sldChg>
      <pc:sldChg chg="addSp delSp setBg">
        <pc:chgData name="Norbert Oláh" userId="343df27d-cf76-4b1b-b828-1d7a6dc9b04f" providerId="ADAL" clId="{94E0B7CF-9F81-4FE0-8331-646A7D7D57C1}" dt="2024-04-07T19:34:05.905" v="755" actId="478"/>
        <pc:sldMkLst>
          <pc:docMk/>
          <pc:sldMk cId="0" sldId="351"/>
        </pc:sldMkLst>
        <pc:spChg chg="add">
          <ac:chgData name="Norbert Oláh" userId="343df27d-cf76-4b1b-b828-1d7a6dc9b04f" providerId="ADAL" clId="{94E0B7CF-9F81-4FE0-8331-646A7D7D57C1}" dt="2024-04-07T19:34:01.190" v="753"/>
          <ac:spMkLst>
            <pc:docMk/>
            <pc:sldMk cId="0" sldId="351"/>
            <ac:spMk id="7" creationId="{D2E20CC5-E9B2-480A-B5C7-13FF856FD283}"/>
          </ac:spMkLst>
        </pc:spChg>
        <pc:spChg chg="del">
          <ac:chgData name="Norbert Oláh" userId="343df27d-cf76-4b1b-b828-1d7a6dc9b04f" providerId="ADAL" clId="{94E0B7CF-9F81-4FE0-8331-646A7D7D57C1}" dt="2024-04-07T19:34:00.559" v="752" actId="478"/>
          <ac:spMkLst>
            <pc:docMk/>
            <pc:sldMk cId="0" sldId="351"/>
            <ac:spMk id="1593" creationId="{00000000-0000-0000-0000-000000000000}"/>
          </ac:spMkLst>
        </pc:spChg>
        <pc:spChg chg="del">
          <ac:chgData name="Norbert Oláh" userId="343df27d-cf76-4b1b-b828-1d7a6dc9b04f" providerId="ADAL" clId="{94E0B7CF-9F81-4FE0-8331-646A7D7D57C1}" dt="2024-04-07T19:34:03.332" v="754" actId="478"/>
          <ac:spMkLst>
            <pc:docMk/>
            <pc:sldMk cId="0" sldId="351"/>
            <ac:spMk id="1594" creationId="{00000000-0000-0000-0000-000000000000}"/>
          </ac:spMkLst>
        </pc:spChg>
        <pc:spChg chg="del">
          <ac:chgData name="Norbert Oláh" userId="343df27d-cf76-4b1b-b828-1d7a6dc9b04f" providerId="ADAL" clId="{94E0B7CF-9F81-4FE0-8331-646A7D7D57C1}" dt="2024-04-07T19:34:05.905" v="755" actId="478"/>
          <ac:spMkLst>
            <pc:docMk/>
            <pc:sldMk cId="0" sldId="351"/>
            <ac:spMk id="1595" creationId="{00000000-0000-0000-0000-000000000000}"/>
          </ac:spMkLst>
        </pc:spChg>
      </pc:sldChg>
      <pc:sldChg chg="del setBg">
        <pc:chgData name="Norbert Oláh" userId="343df27d-cf76-4b1b-b828-1d7a6dc9b04f" providerId="ADAL" clId="{94E0B7CF-9F81-4FE0-8331-646A7D7D57C1}" dt="2024-04-07T19:33:10.268" v="742" actId="2696"/>
        <pc:sldMkLst>
          <pc:docMk/>
          <pc:sldMk cId="0" sldId="352"/>
        </pc:sldMkLst>
      </pc:sldChg>
      <pc:sldChg chg="del">
        <pc:chgData name="Norbert Oláh" userId="343df27d-cf76-4b1b-b828-1d7a6dc9b04f" providerId="ADAL" clId="{94E0B7CF-9F81-4FE0-8331-646A7D7D57C1}" dt="2024-04-07T19:33:29.629" v="743" actId="2696"/>
        <pc:sldMkLst>
          <pc:docMk/>
          <pc:sldMk cId="0" sldId="353"/>
        </pc:sldMkLst>
      </pc:sldChg>
      <pc:sldChg chg="del">
        <pc:chgData name="Norbert Oláh" userId="343df27d-cf76-4b1b-b828-1d7a6dc9b04f" providerId="ADAL" clId="{94E0B7CF-9F81-4FE0-8331-646A7D7D57C1}" dt="2024-04-07T19:35:09.979" v="762" actId="2696"/>
        <pc:sldMkLst>
          <pc:docMk/>
          <pc:sldMk cId="0" sldId="354"/>
        </pc:sldMkLst>
      </pc:sldChg>
      <pc:sldChg chg="delSp modSp setBg">
        <pc:chgData name="Norbert Oláh" userId="343df27d-cf76-4b1b-b828-1d7a6dc9b04f" providerId="ADAL" clId="{94E0B7CF-9F81-4FE0-8331-646A7D7D57C1}" dt="2024-04-07T19:35:34.226" v="770" actId="478"/>
        <pc:sldMkLst>
          <pc:docMk/>
          <pc:sldMk cId="0" sldId="355"/>
        </pc:sldMkLst>
        <pc:spChg chg="mod">
          <ac:chgData name="Norbert Oláh" userId="343df27d-cf76-4b1b-b828-1d7a6dc9b04f" providerId="ADAL" clId="{94E0B7CF-9F81-4FE0-8331-646A7D7D57C1}" dt="2024-04-07T19:35:26.280" v="768" actId="1076"/>
          <ac:spMkLst>
            <pc:docMk/>
            <pc:sldMk cId="0" sldId="355"/>
            <ac:spMk id="1625" creationId="{00000000-0000-0000-0000-000000000000}"/>
          </ac:spMkLst>
        </pc:spChg>
        <pc:spChg chg="del">
          <ac:chgData name="Norbert Oláh" userId="343df27d-cf76-4b1b-b828-1d7a6dc9b04f" providerId="ADAL" clId="{94E0B7CF-9F81-4FE0-8331-646A7D7D57C1}" dt="2024-04-07T19:35:30.387" v="769" actId="478"/>
          <ac:spMkLst>
            <pc:docMk/>
            <pc:sldMk cId="0" sldId="355"/>
            <ac:spMk id="1632" creationId="{00000000-0000-0000-0000-000000000000}"/>
          </ac:spMkLst>
        </pc:spChg>
        <pc:spChg chg="del">
          <ac:chgData name="Norbert Oláh" userId="343df27d-cf76-4b1b-b828-1d7a6dc9b04f" providerId="ADAL" clId="{94E0B7CF-9F81-4FE0-8331-646A7D7D57C1}" dt="2024-04-07T19:35:34.226" v="770" actId="478"/>
          <ac:spMkLst>
            <pc:docMk/>
            <pc:sldMk cId="0" sldId="355"/>
            <ac:spMk id="1633" creationId="{00000000-0000-0000-0000-000000000000}"/>
          </ac:spMkLst>
        </pc:spChg>
      </pc:sldChg>
      <pc:sldChg chg="delSp modSp setBg">
        <pc:chgData name="Norbert Oláh" userId="343df27d-cf76-4b1b-b828-1d7a6dc9b04f" providerId="ADAL" clId="{94E0B7CF-9F81-4FE0-8331-646A7D7D57C1}" dt="2024-04-07T19:36:10.095" v="780" actId="1076"/>
        <pc:sldMkLst>
          <pc:docMk/>
          <pc:sldMk cId="0" sldId="356"/>
        </pc:sldMkLst>
        <pc:spChg chg="mod">
          <ac:chgData name="Norbert Oláh" userId="343df27d-cf76-4b1b-b828-1d7a6dc9b04f" providerId="ADAL" clId="{94E0B7CF-9F81-4FE0-8331-646A7D7D57C1}" dt="2024-04-07T19:35:55.569" v="775" actId="1076"/>
          <ac:spMkLst>
            <pc:docMk/>
            <pc:sldMk cId="0" sldId="356"/>
            <ac:spMk id="1638" creationId="{00000000-0000-0000-0000-000000000000}"/>
          </ac:spMkLst>
        </pc:spChg>
        <pc:spChg chg="mod">
          <ac:chgData name="Norbert Oláh" userId="343df27d-cf76-4b1b-b828-1d7a6dc9b04f" providerId="ADAL" clId="{94E0B7CF-9F81-4FE0-8331-646A7D7D57C1}" dt="2024-04-07T19:35:52.978" v="774" actId="1076"/>
          <ac:spMkLst>
            <pc:docMk/>
            <pc:sldMk cId="0" sldId="356"/>
            <ac:spMk id="1639" creationId="{00000000-0000-0000-0000-000000000000}"/>
          </ac:spMkLst>
        </pc:spChg>
        <pc:spChg chg="mod">
          <ac:chgData name="Norbert Oláh" userId="343df27d-cf76-4b1b-b828-1d7a6dc9b04f" providerId="ADAL" clId="{94E0B7CF-9F81-4FE0-8331-646A7D7D57C1}" dt="2024-04-07T19:36:10.095" v="780" actId="1076"/>
          <ac:spMkLst>
            <pc:docMk/>
            <pc:sldMk cId="0" sldId="356"/>
            <ac:spMk id="1640" creationId="{00000000-0000-0000-0000-000000000000}"/>
          </ac:spMkLst>
        </pc:spChg>
        <pc:spChg chg="del">
          <ac:chgData name="Norbert Oláh" userId="343df27d-cf76-4b1b-b828-1d7a6dc9b04f" providerId="ADAL" clId="{94E0B7CF-9F81-4FE0-8331-646A7D7D57C1}" dt="2024-04-07T19:35:46.449" v="772" actId="478"/>
          <ac:spMkLst>
            <pc:docMk/>
            <pc:sldMk cId="0" sldId="356"/>
            <ac:spMk id="1641" creationId="{00000000-0000-0000-0000-000000000000}"/>
          </ac:spMkLst>
        </pc:spChg>
        <pc:spChg chg="del">
          <ac:chgData name="Norbert Oláh" userId="343df27d-cf76-4b1b-b828-1d7a6dc9b04f" providerId="ADAL" clId="{94E0B7CF-9F81-4FE0-8331-646A7D7D57C1}" dt="2024-04-07T19:35:49.271" v="773" actId="478"/>
          <ac:spMkLst>
            <pc:docMk/>
            <pc:sldMk cId="0" sldId="356"/>
            <ac:spMk id="1642" creationId="{00000000-0000-0000-0000-000000000000}"/>
          </ac:spMkLst>
        </pc:spChg>
      </pc:sldChg>
      <pc:sldChg chg="addSp delSp setBg">
        <pc:chgData name="Norbert Oláh" userId="343df27d-cf76-4b1b-b828-1d7a6dc9b04f" providerId="ADAL" clId="{94E0B7CF-9F81-4FE0-8331-646A7D7D57C1}" dt="2024-04-07T19:36:32.602" v="785"/>
        <pc:sldMkLst>
          <pc:docMk/>
          <pc:sldMk cId="0" sldId="357"/>
        </pc:sldMkLst>
        <pc:spChg chg="add">
          <ac:chgData name="Norbert Oláh" userId="343df27d-cf76-4b1b-b828-1d7a6dc9b04f" providerId="ADAL" clId="{94E0B7CF-9F81-4FE0-8331-646A7D7D57C1}" dt="2024-04-07T19:36:32.602" v="785"/>
          <ac:spMkLst>
            <pc:docMk/>
            <pc:sldMk cId="0" sldId="357"/>
            <ac:spMk id="7" creationId="{B6BBBD33-F3C1-476E-ABB2-4865824DF9E9}"/>
          </ac:spMkLst>
        </pc:spChg>
        <pc:spChg chg="del">
          <ac:chgData name="Norbert Oláh" userId="343df27d-cf76-4b1b-b828-1d7a6dc9b04f" providerId="ADAL" clId="{94E0B7CF-9F81-4FE0-8331-646A7D7D57C1}" dt="2024-04-07T19:36:32.054" v="784" actId="478"/>
          <ac:spMkLst>
            <pc:docMk/>
            <pc:sldMk cId="0" sldId="357"/>
            <ac:spMk id="1649" creationId="{00000000-0000-0000-0000-000000000000}"/>
          </ac:spMkLst>
        </pc:spChg>
        <pc:spChg chg="del">
          <ac:chgData name="Norbert Oláh" userId="343df27d-cf76-4b1b-b828-1d7a6dc9b04f" providerId="ADAL" clId="{94E0B7CF-9F81-4FE0-8331-646A7D7D57C1}" dt="2024-04-07T19:36:20.362" v="782" actId="478"/>
          <ac:spMkLst>
            <pc:docMk/>
            <pc:sldMk cId="0" sldId="357"/>
            <ac:spMk id="1650" creationId="{00000000-0000-0000-0000-000000000000}"/>
          </ac:spMkLst>
        </pc:spChg>
        <pc:spChg chg="del">
          <ac:chgData name="Norbert Oláh" userId="343df27d-cf76-4b1b-b828-1d7a6dc9b04f" providerId="ADAL" clId="{94E0B7CF-9F81-4FE0-8331-646A7D7D57C1}" dt="2024-04-07T19:36:22.989" v="783" actId="478"/>
          <ac:spMkLst>
            <pc:docMk/>
            <pc:sldMk cId="0" sldId="357"/>
            <ac:spMk id="1651" creationId="{00000000-0000-0000-0000-000000000000}"/>
          </ac:spMkLst>
        </pc:spChg>
      </pc:sldChg>
      <pc:sldChg chg="delSp modSp setBg">
        <pc:chgData name="Norbert Oláh" userId="343df27d-cf76-4b1b-b828-1d7a6dc9b04f" providerId="ADAL" clId="{94E0B7CF-9F81-4FE0-8331-646A7D7D57C1}" dt="2024-04-07T19:37:23.326" v="798" actId="20577"/>
        <pc:sldMkLst>
          <pc:docMk/>
          <pc:sldMk cId="0" sldId="358"/>
        </pc:sldMkLst>
        <pc:spChg chg="del">
          <ac:chgData name="Norbert Oláh" userId="343df27d-cf76-4b1b-b828-1d7a6dc9b04f" providerId="ADAL" clId="{94E0B7CF-9F81-4FE0-8331-646A7D7D57C1}" dt="2024-04-07T19:37:17.415" v="797" actId="478"/>
          <ac:spMkLst>
            <pc:docMk/>
            <pc:sldMk cId="0" sldId="358"/>
            <ac:spMk id="1661" creationId="{00000000-0000-0000-0000-000000000000}"/>
          </ac:spMkLst>
        </pc:spChg>
        <pc:spChg chg="mod">
          <ac:chgData name="Norbert Oláh" userId="343df27d-cf76-4b1b-b828-1d7a6dc9b04f" providerId="ADAL" clId="{94E0B7CF-9F81-4FE0-8331-646A7D7D57C1}" dt="2024-04-07T19:37:13.506" v="796" actId="1076"/>
          <ac:spMkLst>
            <pc:docMk/>
            <pc:sldMk cId="0" sldId="358"/>
            <ac:spMk id="1662" creationId="{00000000-0000-0000-0000-000000000000}"/>
          </ac:spMkLst>
        </pc:spChg>
        <pc:spChg chg="mod">
          <ac:chgData name="Norbert Oláh" userId="343df27d-cf76-4b1b-b828-1d7a6dc9b04f" providerId="ADAL" clId="{94E0B7CF-9F81-4FE0-8331-646A7D7D57C1}" dt="2024-04-07T19:37:23.326" v="798" actId="20577"/>
          <ac:spMkLst>
            <pc:docMk/>
            <pc:sldMk cId="0" sldId="358"/>
            <ac:spMk id="1664" creationId="{00000000-0000-0000-0000-000000000000}"/>
          </ac:spMkLst>
        </pc:spChg>
      </pc:sldChg>
      <pc:sldChg chg="addSp delSp modSp setBg">
        <pc:chgData name="Norbert Oláh" userId="343df27d-cf76-4b1b-b828-1d7a6dc9b04f" providerId="ADAL" clId="{94E0B7CF-9F81-4FE0-8331-646A7D7D57C1}" dt="2024-04-07T19:38:10.252" v="810" actId="1076"/>
        <pc:sldMkLst>
          <pc:docMk/>
          <pc:sldMk cId="0" sldId="359"/>
        </pc:sldMkLst>
        <pc:spChg chg="add">
          <ac:chgData name="Norbert Oláh" userId="343df27d-cf76-4b1b-b828-1d7a6dc9b04f" providerId="ADAL" clId="{94E0B7CF-9F81-4FE0-8331-646A7D7D57C1}" dt="2024-04-07T19:38:01.581" v="807"/>
          <ac:spMkLst>
            <pc:docMk/>
            <pc:sldMk cId="0" sldId="359"/>
            <ac:spMk id="8" creationId="{7863F14E-1624-4AB3-9D0D-917D28017CA4}"/>
          </ac:spMkLst>
        </pc:spChg>
        <pc:spChg chg="del">
          <ac:chgData name="Norbert Oláh" userId="343df27d-cf76-4b1b-b828-1d7a6dc9b04f" providerId="ADAL" clId="{94E0B7CF-9F81-4FE0-8331-646A7D7D57C1}" dt="2024-04-07T19:38:06.799" v="809" actId="478"/>
          <ac:spMkLst>
            <pc:docMk/>
            <pc:sldMk cId="0" sldId="359"/>
            <ac:spMk id="1670" creationId="{00000000-0000-0000-0000-000000000000}"/>
          </ac:spMkLst>
        </pc:spChg>
        <pc:spChg chg="del mod">
          <ac:chgData name="Norbert Oláh" userId="343df27d-cf76-4b1b-b828-1d7a6dc9b04f" providerId="ADAL" clId="{94E0B7CF-9F81-4FE0-8331-646A7D7D57C1}" dt="2024-04-07T19:37:46.372" v="804" actId="478"/>
          <ac:spMkLst>
            <pc:docMk/>
            <pc:sldMk cId="0" sldId="359"/>
            <ac:spMk id="1671" creationId="{00000000-0000-0000-0000-000000000000}"/>
          </ac:spMkLst>
        </pc:spChg>
        <pc:spChg chg="mod">
          <ac:chgData name="Norbert Oláh" userId="343df27d-cf76-4b1b-b828-1d7a6dc9b04f" providerId="ADAL" clId="{94E0B7CF-9F81-4FE0-8331-646A7D7D57C1}" dt="2024-04-07T19:37:53.487" v="806" actId="1076"/>
          <ac:spMkLst>
            <pc:docMk/>
            <pc:sldMk cId="0" sldId="359"/>
            <ac:spMk id="1672" creationId="{00000000-0000-0000-0000-000000000000}"/>
          </ac:spMkLst>
        </pc:spChg>
        <pc:spChg chg="mod">
          <ac:chgData name="Norbert Oláh" userId="343df27d-cf76-4b1b-b828-1d7a6dc9b04f" providerId="ADAL" clId="{94E0B7CF-9F81-4FE0-8331-646A7D7D57C1}" dt="2024-04-07T19:38:10.252" v="810" actId="1076"/>
          <ac:spMkLst>
            <pc:docMk/>
            <pc:sldMk cId="0" sldId="359"/>
            <ac:spMk id="1673" creationId="{00000000-0000-0000-0000-000000000000}"/>
          </ac:spMkLst>
        </pc:spChg>
        <pc:spChg chg="del">
          <ac:chgData name="Norbert Oláh" userId="343df27d-cf76-4b1b-b828-1d7a6dc9b04f" providerId="ADAL" clId="{94E0B7CF-9F81-4FE0-8331-646A7D7D57C1}" dt="2024-04-07T19:38:04.023" v="808" actId="478"/>
          <ac:spMkLst>
            <pc:docMk/>
            <pc:sldMk cId="0" sldId="359"/>
            <ac:spMk id="1674" creationId="{00000000-0000-0000-0000-000000000000}"/>
          </ac:spMkLst>
        </pc:spChg>
      </pc:sldChg>
      <pc:sldChg chg="addSp delSp modSp setBg">
        <pc:chgData name="Norbert Oláh" userId="343df27d-cf76-4b1b-b828-1d7a6dc9b04f" providerId="ADAL" clId="{94E0B7CF-9F81-4FE0-8331-646A7D7D57C1}" dt="2024-04-07T19:38:56.562" v="823" actId="1076"/>
        <pc:sldMkLst>
          <pc:docMk/>
          <pc:sldMk cId="0" sldId="360"/>
        </pc:sldMkLst>
        <pc:spChg chg="add">
          <ac:chgData name="Norbert Oláh" userId="343df27d-cf76-4b1b-b828-1d7a6dc9b04f" providerId="ADAL" clId="{94E0B7CF-9F81-4FE0-8331-646A7D7D57C1}" dt="2024-04-07T19:38:50.916" v="822"/>
          <ac:spMkLst>
            <pc:docMk/>
            <pc:sldMk cId="0" sldId="360"/>
            <ac:spMk id="9" creationId="{B5D6D0A9-E248-4306-90E6-6F034CE7A6D0}"/>
          </ac:spMkLst>
        </pc:spChg>
        <pc:spChg chg="mod">
          <ac:chgData name="Norbert Oláh" userId="343df27d-cf76-4b1b-b828-1d7a6dc9b04f" providerId="ADAL" clId="{94E0B7CF-9F81-4FE0-8331-646A7D7D57C1}" dt="2024-04-07T19:38:56.562" v="823" actId="1076"/>
          <ac:spMkLst>
            <pc:docMk/>
            <pc:sldMk cId="0" sldId="360"/>
            <ac:spMk id="1679" creationId="{00000000-0000-0000-0000-000000000000}"/>
          </ac:spMkLst>
        </pc:spChg>
        <pc:spChg chg="del">
          <ac:chgData name="Norbert Oláh" userId="343df27d-cf76-4b1b-b828-1d7a6dc9b04f" providerId="ADAL" clId="{94E0B7CF-9F81-4FE0-8331-646A7D7D57C1}" dt="2024-04-07T19:38:49.962" v="821" actId="478"/>
          <ac:spMkLst>
            <pc:docMk/>
            <pc:sldMk cId="0" sldId="360"/>
            <ac:spMk id="1682" creationId="{00000000-0000-0000-0000-000000000000}"/>
          </ac:spMkLst>
        </pc:spChg>
        <pc:spChg chg="mod">
          <ac:chgData name="Norbert Oláh" userId="343df27d-cf76-4b1b-b828-1d7a6dc9b04f" providerId="ADAL" clId="{94E0B7CF-9F81-4FE0-8331-646A7D7D57C1}" dt="2024-04-07T19:38:34.783" v="816" actId="1076"/>
          <ac:spMkLst>
            <pc:docMk/>
            <pc:sldMk cId="0" sldId="360"/>
            <ac:spMk id="1683" creationId="{00000000-0000-0000-0000-000000000000}"/>
          </ac:spMkLst>
        </pc:spChg>
        <pc:spChg chg="del">
          <ac:chgData name="Norbert Oláh" userId="343df27d-cf76-4b1b-b828-1d7a6dc9b04f" providerId="ADAL" clId="{94E0B7CF-9F81-4FE0-8331-646A7D7D57C1}" dt="2024-04-07T19:38:22.488" v="812" actId="478"/>
          <ac:spMkLst>
            <pc:docMk/>
            <pc:sldMk cId="0" sldId="360"/>
            <ac:spMk id="1684" creationId="{00000000-0000-0000-0000-000000000000}"/>
          </ac:spMkLst>
        </pc:spChg>
        <pc:spChg chg="del">
          <ac:chgData name="Norbert Oláh" userId="343df27d-cf76-4b1b-b828-1d7a6dc9b04f" providerId="ADAL" clId="{94E0B7CF-9F81-4FE0-8331-646A7D7D57C1}" dt="2024-04-07T19:38:25.933" v="813" actId="478"/>
          <ac:spMkLst>
            <pc:docMk/>
            <pc:sldMk cId="0" sldId="360"/>
            <ac:spMk id="1685" creationId="{00000000-0000-0000-0000-000000000000}"/>
          </ac:spMkLst>
        </pc:spChg>
        <pc:picChg chg="mod">
          <ac:chgData name="Norbert Oláh" userId="343df27d-cf76-4b1b-b828-1d7a6dc9b04f" providerId="ADAL" clId="{94E0B7CF-9F81-4FE0-8331-646A7D7D57C1}" dt="2024-04-07T19:38:45.890" v="820" actId="1076"/>
          <ac:picMkLst>
            <pc:docMk/>
            <pc:sldMk cId="0" sldId="360"/>
            <ac:picMk id="1680" creationId="{00000000-0000-0000-0000-000000000000}"/>
          </ac:picMkLst>
        </pc:picChg>
      </pc:sldChg>
      <pc:sldChg chg="delSp modSp setBg">
        <pc:chgData name="Norbert Oláh" userId="343df27d-cf76-4b1b-b828-1d7a6dc9b04f" providerId="ADAL" clId="{94E0B7CF-9F81-4FE0-8331-646A7D7D57C1}" dt="2024-04-07T19:42:00.519" v="882" actId="478"/>
        <pc:sldMkLst>
          <pc:docMk/>
          <pc:sldMk cId="0" sldId="361"/>
        </pc:sldMkLst>
        <pc:spChg chg="mod">
          <ac:chgData name="Norbert Oláh" userId="343df27d-cf76-4b1b-b828-1d7a6dc9b04f" providerId="ADAL" clId="{94E0B7CF-9F81-4FE0-8331-646A7D7D57C1}" dt="2024-04-07T19:41:54.891" v="880" actId="14100"/>
          <ac:spMkLst>
            <pc:docMk/>
            <pc:sldMk cId="0" sldId="361"/>
            <ac:spMk id="1692" creationId="{00000000-0000-0000-0000-000000000000}"/>
          </ac:spMkLst>
        </pc:spChg>
        <pc:spChg chg="del">
          <ac:chgData name="Norbert Oláh" userId="343df27d-cf76-4b1b-b828-1d7a6dc9b04f" providerId="ADAL" clId="{94E0B7CF-9F81-4FE0-8331-646A7D7D57C1}" dt="2024-04-07T19:41:57.996" v="881" actId="478"/>
          <ac:spMkLst>
            <pc:docMk/>
            <pc:sldMk cId="0" sldId="361"/>
            <ac:spMk id="1693" creationId="{00000000-0000-0000-0000-000000000000}"/>
          </ac:spMkLst>
        </pc:spChg>
        <pc:spChg chg="del">
          <ac:chgData name="Norbert Oláh" userId="343df27d-cf76-4b1b-b828-1d7a6dc9b04f" providerId="ADAL" clId="{94E0B7CF-9F81-4FE0-8331-646A7D7D57C1}" dt="2024-04-07T19:42:00.519" v="882" actId="478"/>
          <ac:spMkLst>
            <pc:docMk/>
            <pc:sldMk cId="0" sldId="361"/>
            <ac:spMk id="1694" creationId="{00000000-0000-0000-0000-000000000000}"/>
          </ac:spMkLst>
        </pc:spChg>
      </pc:sldChg>
      <pc:sldChg chg="addSp delSp modSp setBg">
        <pc:chgData name="Norbert Oláh" userId="343df27d-cf76-4b1b-b828-1d7a6dc9b04f" providerId="ADAL" clId="{94E0B7CF-9F81-4FE0-8331-646A7D7D57C1}" dt="2024-04-07T19:41:41.079" v="876" actId="478"/>
        <pc:sldMkLst>
          <pc:docMk/>
          <pc:sldMk cId="0" sldId="362"/>
        </pc:sldMkLst>
        <pc:spChg chg="add">
          <ac:chgData name="Norbert Oláh" userId="343df27d-cf76-4b1b-b828-1d7a6dc9b04f" providerId="ADAL" clId="{94E0B7CF-9F81-4FE0-8331-646A7D7D57C1}" dt="2024-04-07T19:41:33.048" v="873"/>
          <ac:spMkLst>
            <pc:docMk/>
            <pc:sldMk cId="0" sldId="362"/>
            <ac:spMk id="10" creationId="{F1887CA6-A966-41BC-AC9A-FF3EA8F03A0A}"/>
          </ac:spMkLst>
        </pc:spChg>
        <pc:spChg chg="del">
          <ac:chgData name="Norbert Oláh" userId="343df27d-cf76-4b1b-b828-1d7a6dc9b04f" providerId="ADAL" clId="{94E0B7CF-9F81-4FE0-8331-646A7D7D57C1}" dt="2024-04-07T19:41:32.415" v="872" actId="478"/>
          <ac:spMkLst>
            <pc:docMk/>
            <pc:sldMk cId="0" sldId="362"/>
            <ac:spMk id="1703" creationId="{00000000-0000-0000-0000-000000000000}"/>
          </ac:spMkLst>
        </pc:spChg>
        <pc:spChg chg="del">
          <ac:chgData name="Norbert Oláh" userId="343df27d-cf76-4b1b-b828-1d7a6dc9b04f" providerId="ADAL" clId="{94E0B7CF-9F81-4FE0-8331-646A7D7D57C1}" dt="2024-04-07T19:41:37.241" v="874" actId="478"/>
          <ac:spMkLst>
            <pc:docMk/>
            <pc:sldMk cId="0" sldId="362"/>
            <ac:spMk id="1705" creationId="{00000000-0000-0000-0000-000000000000}"/>
          </ac:spMkLst>
        </pc:spChg>
        <pc:spChg chg="del mod">
          <ac:chgData name="Norbert Oláh" userId="343df27d-cf76-4b1b-b828-1d7a6dc9b04f" providerId="ADAL" clId="{94E0B7CF-9F81-4FE0-8331-646A7D7D57C1}" dt="2024-04-07T19:41:41.079" v="876" actId="478"/>
          <ac:spMkLst>
            <pc:docMk/>
            <pc:sldMk cId="0" sldId="362"/>
            <ac:spMk id="1706" creationId="{00000000-0000-0000-0000-000000000000}"/>
          </ac:spMkLst>
        </pc:spChg>
      </pc:sldChg>
      <pc:sldChg chg="delSp modSp setBg">
        <pc:chgData name="Norbert Oláh" userId="343df27d-cf76-4b1b-b828-1d7a6dc9b04f" providerId="ADAL" clId="{94E0B7CF-9F81-4FE0-8331-646A7D7D57C1}" dt="2024-04-07T19:41:21.911" v="871" actId="478"/>
        <pc:sldMkLst>
          <pc:docMk/>
          <pc:sldMk cId="0" sldId="363"/>
        </pc:sldMkLst>
        <pc:spChg chg="mod">
          <ac:chgData name="Norbert Oláh" userId="343df27d-cf76-4b1b-b828-1d7a6dc9b04f" providerId="ADAL" clId="{94E0B7CF-9F81-4FE0-8331-646A7D7D57C1}" dt="2024-04-07T19:41:16.677" v="869" actId="1076"/>
          <ac:spMkLst>
            <pc:docMk/>
            <pc:sldMk cId="0" sldId="363"/>
            <ac:spMk id="1713" creationId="{00000000-0000-0000-0000-000000000000}"/>
          </ac:spMkLst>
        </pc:spChg>
        <pc:spChg chg="del">
          <ac:chgData name="Norbert Oláh" userId="343df27d-cf76-4b1b-b828-1d7a6dc9b04f" providerId="ADAL" clId="{94E0B7CF-9F81-4FE0-8331-646A7D7D57C1}" dt="2024-04-07T19:41:19.253" v="870" actId="478"/>
          <ac:spMkLst>
            <pc:docMk/>
            <pc:sldMk cId="0" sldId="363"/>
            <ac:spMk id="1715" creationId="{00000000-0000-0000-0000-000000000000}"/>
          </ac:spMkLst>
        </pc:spChg>
        <pc:spChg chg="del">
          <ac:chgData name="Norbert Oláh" userId="343df27d-cf76-4b1b-b828-1d7a6dc9b04f" providerId="ADAL" clId="{94E0B7CF-9F81-4FE0-8331-646A7D7D57C1}" dt="2024-04-07T19:41:21.911" v="871" actId="478"/>
          <ac:spMkLst>
            <pc:docMk/>
            <pc:sldMk cId="0" sldId="363"/>
            <ac:spMk id="1716" creationId="{00000000-0000-0000-0000-000000000000}"/>
          </ac:spMkLst>
        </pc:spChg>
      </pc:sldChg>
      <pc:sldChg chg="addSp delSp modSp setBg">
        <pc:chgData name="Norbert Oláh" userId="343df27d-cf76-4b1b-b828-1d7a6dc9b04f" providerId="ADAL" clId="{94E0B7CF-9F81-4FE0-8331-646A7D7D57C1}" dt="2024-04-07T19:41:03.519" v="865" actId="478"/>
        <pc:sldMkLst>
          <pc:docMk/>
          <pc:sldMk cId="0" sldId="364"/>
        </pc:sldMkLst>
        <pc:spChg chg="add">
          <ac:chgData name="Norbert Oláh" userId="343df27d-cf76-4b1b-b828-1d7a6dc9b04f" providerId="ADAL" clId="{94E0B7CF-9F81-4FE0-8331-646A7D7D57C1}" dt="2024-04-07T19:40:58.122" v="862"/>
          <ac:spMkLst>
            <pc:docMk/>
            <pc:sldMk cId="0" sldId="364"/>
            <ac:spMk id="9" creationId="{FCCBD85F-3A12-4BE7-81E2-F92BF88E5379}"/>
          </ac:spMkLst>
        </pc:spChg>
        <pc:spChg chg="del">
          <ac:chgData name="Norbert Oláh" userId="343df27d-cf76-4b1b-b828-1d7a6dc9b04f" providerId="ADAL" clId="{94E0B7CF-9F81-4FE0-8331-646A7D7D57C1}" dt="2024-04-07T19:40:47.398" v="859" actId="478"/>
          <ac:spMkLst>
            <pc:docMk/>
            <pc:sldMk cId="0" sldId="364"/>
            <ac:spMk id="1722" creationId="{00000000-0000-0000-0000-000000000000}"/>
          </ac:spMkLst>
        </pc:spChg>
        <pc:spChg chg="del">
          <ac:chgData name="Norbert Oláh" userId="343df27d-cf76-4b1b-b828-1d7a6dc9b04f" providerId="ADAL" clId="{94E0B7CF-9F81-4FE0-8331-646A7D7D57C1}" dt="2024-04-07T19:41:00.681" v="863" actId="478"/>
          <ac:spMkLst>
            <pc:docMk/>
            <pc:sldMk cId="0" sldId="364"/>
            <ac:spMk id="1726" creationId="{00000000-0000-0000-0000-000000000000}"/>
          </ac:spMkLst>
        </pc:spChg>
        <pc:spChg chg="del mod">
          <ac:chgData name="Norbert Oláh" userId="343df27d-cf76-4b1b-b828-1d7a6dc9b04f" providerId="ADAL" clId="{94E0B7CF-9F81-4FE0-8331-646A7D7D57C1}" dt="2024-04-07T19:41:03.519" v="865" actId="478"/>
          <ac:spMkLst>
            <pc:docMk/>
            <pc:sldMk cId="0" sldId="364"/>
            <ac:spMk id="1727" creationId="{00000000-0000-0000-0000-000000000000}"/>
          </ac:spMkLst>
        </pc:spChg>
      </pc:sldChg>
      <pc:sldChg chg="delSp modSp setBg">
        <pc:chgData name="Norbert Oláh" userId="343df27d-cf76-4b1b-b828-1d7a6dc9b04f" providerId="ADAL" clId="{94E0B7CF-9F81-4FE0-8331-646A7D7D57C1}" dt="2024-04-07T19:40:32.195" v="858" actId="478"/>
        <pc:sldMkLst>
          <pc:docMk/>
          <pc:sldMk cId="0" sldId="365"/>
        </pc:sldMkLst>
        <pc:spChg chg="mod">
          <ac:chgData name="Norbert Oláh" userId="343df27d-cf76-4b1b-b828-1d7a6dc9b04f" providerId="ADAL" clId="{94E0B7CF-9F81-4FE0-8331-646A7D7D57C1}" dt="2024-04-07T19:40:25.443" v="856" actId="1076"/>
          <ac:spMkLst>
            <pc:docMk/>
            <pc:sldMk cId="0" sldId="365"/>
            <ac:spMk id="1737" creationId="{00000000-0000-0000-0000-000000000000}"/>
          </ac:spMkLst>
        </pc:spChg>
        <pc:spChg chg="del">
          <ac:chgData name="Norbert Oláh" userId="343df27d-cf76-4b1b-b828-1d7a6dc9b04f" providerId="ADAL" clId="{94E0B7CF-9F81-4FE0-8331-646A7D7D57C1}" dt="2024-04-07T19:40:28.550" v="857" actId="478"/>
          <ac:spMkLst>
            <pc:docMk/>
            <pc:sldMk cId="0" sldId="365"/>
            <ac:spMk id="1739" creationId="{00000000-0000-0000-0000-000000000000}"/>
          </ac:spMkLst>
        </pc:spChg>
        <pc:spChg chg="del">
          <ac:chgData name="Norbert Oláh" userId="343df27d-cf76-4b1b-b828-1d7a6dc9b04f" providerId="ADAL" clId="{94E0B7CF-9F81-4FE0-8331-646A7D7D57C1}" dt="2024-04-07T19:40:32.195" v="858" actId="478"/>
          <ac:spMkLst>
            <pc:docMk/>
            <pc:sldMk cId="0" sldId="365"/>
            <ac:spMk id="1740" creationId="{00000000-0000-0000-0000-000000000000}"/>
          </ac:spMkLst>
        </pc:spChg>
      </pc:sldChg>
      <pc:sldChg chg="delSp modSp setBg">
        <pc:chgData name="Norbert Oláh" userId="343df27d-cf76-4b1b-b828-1d7a6dc9b04f" providerId="ADAL" clId="{94E0B7CF-9F81-4FE0-8331-646A7D7D57C1}" dt="2024-04-07T19:40:12.682" v="852" actId="1076"/>
        <pc:sldMkLst>
          <pc:docMk/>
          <pc:sldMk cId="0" sldId="366"/>
        </pc:sldMkLst>
        <pc:spChg chg="mod">
          <ac:chgData name="Norbert Oláh" userId="343df27d-cf76-4b1b-b828-1d7a6dc9b04f" providerId="ADAL" clId="{94E0B7CF-9F81-4FE0-8331-646A7D7D57C1}" dt="2024-04-07T19:40:12.682" v="852" actId="1076"/>
          <ac:spMkLst>
            <pc:docMk/>
            <pc:sldMk cId="0" sldId="366"/>
            <ac:spMk id="1746" creationId="{00000000-0000-0000-0000-000000000000}"/>
          </ac:spMkLst>
        </pc:spChg>
        <pc:spChg chg="del">
          <ac:chgData name="Norbert Oláh" userId="343df27d-cf76-4b1b-b828-1d7a6dc9b04f" providerId="ADAL" clId="{94E0B7CF-9F81-4FE0-8331-646A7D7D57C1}" dt="2024-04-07T19:39:59.270" v="847" actId="478"/>
          <ac:spMkLst>
            <pc:docMk/>
            <pc:sldMk cId="0" sldId="366"/>
            <ac:spMk id="1751" creationId="{00000000-0000-0000-0000-000000000000}"/>
          </ac:spMkLst>
        </pc:spChg>
        <pc:spChg chg="del">
          <ac:chgData name="Norbert Oláh" userId="343df27d-cf76-4b1b-b828-1d7a6dc9b04f" providerId="ADAL" clId="{94E0B7CF-9F81-4FE0-8331-646A7D7D57C1}" dt="2024-04-07T19:40:02.243" v="848" actId="478"/>
          <ac:spMkLst>
            <pc:docMk/>
            <pc:sldMk cId="0" sldId="366"/>
            <ac:spMk id="1752" creationId="{00000000-0000-0000-0000-000000000000}"/>
          </ac:spMkLst>
        </pc:spChg>
      </pc:sldChg>
      <pc:sldChg chg="del">
        <pc:chgData name="Norbert Oláh" userId="343df27d-cf76-4b1b-b828-1d7a6dc9b04f" providerId="ADAL" clId="{94E0B7CF-9F81-4FE0-8331-646A7D7D57C1}" dt="2024-04-07T19:39:29.510" v="830" actId="2696"/>
        <pc:sldMkLst>
          <pc:docMk/>
          <pc:sldMk cId="0" sldId="367"/>
        </pc:sldMkLst>
      </pc:sldChg>
      <pc:sldChg chg="add del setBg">
        <pc:chgData name="Norbert Oláh" userId="343df27d-cf76-4b1b-b828-1d7a6dc9b04f" providerId="ADAL" clId="{94E0B7CF-9F81-4FE0-8331-646A7D7D57C1}" dt="2024-04-07T19:39:46.543" v="846" actId="2696"/>
        <pc:sldMkLst>
          <pc:docMk/>
          <pc:sldMk cId="4226049569" sldId="367"/>
        </pc:sldMkLst>
      </pc:sldChg>
      <pc:sldChg chg="modSp add del setBg">
        <pc:chgData name="Norbert Oláh" userId="343df27d-cf76-4b1b-b828-1d7a6dc9b04f" providerId="ADAL" clId="{94E0B7CF-9F81-4FE0-8331-646A7D7D57C1}" dt="2024-03-23T16:38:33.590" v="14" actId="1076"/>
        <pc:sldMkLst>
          <pc:docMk/>
          <pc:sldMk cId="1081109770" sldId="368"/>
        </pc:sldMkLst>
        <pc:spChg chg="mod">
          <ac:chgData name="Norbert Oláh" userId="343df27d-cf76-4b1b-b828-1d7a6dc9b04f" providerId="ADAL" clId="{94E0B7CF-9F81-4FE0-8331-646A7D7D57C1}" dt="2024-03-23T16:38:30.670" v="13" actId="1076"/>
          <ac:spMkLst>
            <pc:docMk/>
            <pc:sldMk cId="1081109770" sldId="368"/>
            <ac:spMk id="2" creationId="{FE21448C-224E-4C15-8C52-A7E2D8DE575E}"/>
          </ac:spMkLst>
        </pc:spChg>
        <pc:spChg chg="mod">
          <ac:chgData name="Norbert Oláh" userId="343df27d-cf76-4b1b-b828-1d7a6dc9b04f" providerId="ADAL" clId="{94E0B7CF-9F81-4FE0-8331-646A7D7D57C1}" dt="2024-03-23T16:38:33.590" v="14" actId="1076"/>
          <ac:spMkLst>
            <pc:docMk/>
            <pc:sldMk cId="1081109770" sldId="368"/>
            <ac:spMk id="3" creationId="{FA288B8D-A4D8-4A72-8E1D-1E4673E596E8}"/>
          </ac:spMkLst>
        </pc:spChg>
      </pc:sldChg>
      <pc:sldChg chg="modSp add setBg">
        <pc:chgData name="Norbert Oláh" userId="343df27d-cf76-4b1b-b828-1d7a6dc9b04f" providerId="ADAL" clId="{94E0B7CF-9F81-4FE0-8331-646A7D7D57C1}" dt="2024-03-23T16:40:12.481" v="27"/>
        <pc:sldMkLst>
          <pc:docMk/>
          <pc:sldMk cId="1959749998" sldId="369"/>
        </pc:sldMkLst>
        <pc:spChg chg="mod">
          <ac:chgData name="Norbert Oláh" userId="343df27d-cf76-4b1b-b828-1d7a6dc9b04f" providerId="ADAL" clId="{94E0B7CF-9F81-4FE0-8331-646A7D7D57C1}" dt="2024-03-23T16:40:12.481" v="27"/>
          <ac:spMkLst>
            <pc:docMk/>
            <pc:sldMk cId="1959749998" sldId="369"/>
            <ac:spMk id="3" creationId="{749B2A2D-2F93-41FE-8846-6848BF15DD1E}"/>
          </ac:spMkLst>
        </pc:spChg>
      </pc:sldChg>
      <pc:sldChg chg="modSp add">
        <pc:chgData name="Norbert Oláh" userId="343df27d-cf76-4b1b-b828-1d7a6dc9b04f" providerId="ADAL" clId="{94E0B7CF-9F81-4FE0-8331-646A7D7D57C1}" dt="2024-03-23T16:40:40.265" v="30"/>
        <pc:sldMkLst>
          <pc:docMk/>
          <pc:sldMk cId="2817991205" sldId="370"/>
        </pc:sldMkLst>
        <pc:spChg chg="mod">
          <ac:chgData name="Norbert Oláh" userId="343df27d-cf76-4b1b-b828-1d7a6dc9b04f" providerId="ADAL" clId="{94E0B7CF-9F81-4FE0-8331-646A7D7D57C1}" dt="2024-03-23T16:40:40.265" v="30"/>
          <ac:spMkLst>
            <pc:docMk/>
            <pc:sldMk cId="2817991205" sldId="370"/>
            <ac:spMk id="2" creationId="{AD18A23B-4C6B-4063-9B3F-02F74DDEE412}"/>
          </ac:spMkLst>
        </pc:spChg>
      </pc:sldChg>
      <pc:sldChg chg="modSp add">
        <pc:chgData name="Norbert Oláh" userId="343df27d-cf76-4b1b-b828-1d7a6dc9b04f" providerId="ADAL" clId="{94E0B7CF-9F81-4FE0-8331-646A7D7D57C1}" dt="2024-03-23T17:01:13.403" v="205"/>
        <pc:sldMkLst>
          <pc:docMk/>
          <pc:sldMk cId="3497025746" sldId="371"/>
        </pc:sldMkLst>
        <pc:spChg chg="mod">
          <ac:chgData name="Norbert Oláh" userId="343df27d-cf76-4b1b-b828-1d7a6dc9b04f" providerId="ADAL" clId="{94E0B7CF-9F81-4FE0-8331-646A7D7D57C1}" dt="2024-03-23T17:01:13.403" v="205"/>
          <ac:spMkLst>
            <pc:docMk/>
            <pc:sldMk cId="3497025746" sldId="371"/>
            <ac:spMk id="2" creationId="{AD18A23B-4C6B-4063-9B3F-02F74DDEE412}"/>
          </ac:spMkLst>
        </pc:spChg>
      </pc:sldChg>
      <pc:sldChg chg="modSp add">
        <pc:chgData name="Norbert Oláh" userId="343df27d-cf76-4b1b-b828-1d7a6dc9b04f" providerId="ADAL" clId="{94E0B7CF-9F81-4FE0-8331-646A7D7D57C1}" dt="2024-03-23T17:03:57.578" v="233"/>
        <pc:sldMkLst>
          <pc:docMk/>
          <pc:sldMk cId="3919262745" sldId="372"/>
        </pc:sldMkLst>
        <pc:spChg chg="mod">
          <ac:chgData name="Norbert Oláh" userId="343df27d-cf76-4b1b-b828-1d7a6dc9b04f" providerId="ADAL" clId="{94E0B7CF-9F81-4FE0-8331-646A7D7D57C1}" dt="2024-03-23T17:03:57.578" v="233"/>
          <ac:spMkLst>
            <pc:docMk/>
            <pc:sldMk cId="3919262745" sldId="372"/>
            <ac:spMk id="2" creationId="{AD18A23B-4C6B-4063-9B3F-02F74DDEE412}"/>
          </ac:spMkLst>
        </pc:spChg>
      </pc:sldChg>
      <pc:sldChg chg="modSp add">
        <pc:chgData name="Norbert Oláh" userId="343df27d-cf76-4b1b-b828-1d7a6dc9b04f" providerId="ADAL" clId="{94E0B7CF-9F81-4FE0-8331-646A7D7D57C1}" dt="2024-03-24T16:32:17.377" v="346"/>
        <pc:sldMkLst>
          <pc:docMk/>
          <pc:sldMk cId="4232289729" sldId="373"/>
        </pc:sldMkLst>
        <pc:spChg chg="mod">
          <ac:chgData name="Norbert Oláh" userId="343df27d-cf76-4b1b-b828-1d7a6dc9b04f" providerId="ADAL" clId="{94E0B7CF-9F81-4FE0-8331-646A7D7D57C1}" dt="2024-03-24T16:32:17.377" v="346"/>
          <ac:spMkLst>
            <pc:docMk/>
            <pc:sldMk cId="4232289729" sldId="373"/>
            <ac:spMk id="2" creationId="{AD18A23B-4C6B-4063-9B3F-02F74DDEE412}"/>
          </ac:spMkLst>
        </pc:spChg>
      </pc:sldChg>
      <pc:sldChg chg="modSp add">
        <pc:chgData name="Norbert Oláh" userId="343df27d-cf76-4b1b-b828-1d7a6dc9b04f" providerId="ADAL" clId="{94E0B7CF-9F81-4FE0-8331-646A7D7D57C1}" dt="2024-03-24T16:41:18.661" v="461" actId="1076"/>
        <pc:sldMkLst>
          <pc:docMk/>
          <pc:sldMk cId="3035120928" sldId="374"/>
        </pc:sldMkLst>
        <pc:spChg chg="mod">
          <ac:chgData name="Norbert Oláh" userId="343df27d-cf76-4b1b-b828-1d7a6dc9b04f" providerId="ADAL" clId="{94E0B7CF-9F81-4FE0-8331-646A7D7D57C1}" dt="2024-03-24T16:41:18.661" v="461" actId="1076"/>
          <ac:spMkLst>
            <pc:docMk/>
            <pc:sldMk cId="3035120928" sldId="374"/>
            <ac:spMk id="2" creationId="{AD18A23B-4C6B-4063-9B3F-02F74DDEE412}"/>
          </ac:spMkLst>
        </pc:spChg>
      </pc:sldChg>
      <pc:sldChg chg="modSp add">
        <pc:chgData name="Norbert Oláh" userId="343df27d-cf76-4b1b-b828-1d7a6dc9b04f" providerId="ADAL" clId="{94E0B7CF-9F81-4FE0-8331-646A7D7D57C1}" dt="2024-04-07T19:15:15.361" v="671"/>
        <pc:sldMkLst>
          <pc:docMk/>
          <pc:sldMk cId="3408234753" sldId="375"/>
        </pc:sldMkLst>
        <pc:spChg chg="mod">
          <ac:chgData name="Norbert Oláh" userId="343df27d-cf76-4b1b-b828-1d7a6dc9b04f" providerId="ADAL" clId="{94E0B7CF-9F81-4FE0-8331-646A7D7D57C1}" dt="2024-04-07T19:15:15.361" v="671"/>
          <ac:spMkLst>
            <pc:docMk/>
            <pc:sldMk cId="3408234753" sldId="375"/>
            <ac:spMk id="2" creationId="{AD18A23B-4C6B-4063-9B3F-02F74DDEE412}"/>
          </ac:spMkLst>
        </pc:spChg>
      </pc:sldChg>
      <pc:sldChg chg="modSp add">
        <pc:chgData name="Norbert Oláh" userId="343df27d-cf76-4b1b-b828-1d7a6dc9b04f" providerId="ADAL" clId="{94E0B7CF-9F81-4FE0-8331-646A7D7D57C1}" dt="2024-04-07T19:35:07.721" v="761" actId="27636"/>
        <pc:sldMkLst>
          <pc:docMk/>
          <pc:sldMk cId="2838313209" sldId="376"/>
        </pc:sldMkLst>
        <pc:spChg chg="mod">
          <ac:chgData name="Norbert Oláh" userId="343df27d-cf76-4b1b-b828-1d7a6dc9b04f" providerId="ADAL" clId="{94E0B7CF-9F81-4FE0-8331-646A7D7D57C1}" dt="2024-04-07T19:35:07.721" v="761" actId="27636"/>
          <ac:spMkLst>
            <pc:docMk/>
            <pc:sldMk cId="2838313209" sldId="376"/>
            <ac:spMk id="2" creationId="{AD18A23B-4C6B-4063-9B3F-02F74DDEE412}"/>
          </ac:spMkLst>
        </pc:spChg>
      </pc:sldChg>
      <pc:sldChg chg="add del setBg">
        <pc:chgData name="Norbert Oláh" userId="343df27d-cf76-4b1b-b828-1d7a6dc9b04f" providerId="ADAL" clId="{94E0B7CF-9F81-4FE0-8331-646A7D7D57C1}" dt="2024-04-07T19:40:49.418" v="861"/>
        <pc:sldMkLst>
          <pc:docMk/>
          <pc:sldMk cId="1371604625" sldId="377"/>
        </pc:sldMkLst>
      </pc:sldChg>
      <pc:sldMasterChg chg="del delSldLayout">
        <pc:chgData name="Norbert Oláh" userId="343df27d-cf76-4b1b-b828-1d7a6dc9b04f" providerId="ADAL" clId="{94E0B7CF-9F81-4FE0-8331-646A7D7D57C1}" dt="2024-04-07T19:39:29.961" v="844" actId="2696"/>
        <pc:sldMasterMkLst>
          <pc:docMk/>
          <pc:sldMasterMk cId="3797886572" sldId="2147483747"/>
        </pc:sldMasterMkLst>
        <pc:sldLayoutChg chg="del">
          <pc:chgData name="Norbert Oláh" userId="343df27d-cf76-4b1b-b828-1d7a6dc9b04f" providerId="ADAL" clId="{94E0B7CF-9F81-4FE0-8331-646A7D7D57C1}" dt="2024-04-07T19:39:29.541" v="831" actId="2696"/>
          <pc:sldLayoutMkLst>
            <pc:docMk/>
            <pc:sldMasterMk cId="3797886572" sldId="2147483747"/>
            <pc:sldLayoutMk cId="2362449245" sldId="2147483748"/>
          </pc:sldLayoutMkLst>
        </pc:sldLayoutChg>
        <pc:sldLayoutChg chg="del">
          <pc:chgData name="Norbert Oláh" userId="343df27d-cf76-4b1b-b828-1d7a6dc9b04f" providerId="ADAL" clId="{94E0B7CF-9F81-4FE0-8331-646A7D7D57C1}" dt="2024-04-07T19:39:29.579" v="832" actId="2696"/>
          <pc:sldLayoutMkLst>
            <pc:docMk/>
            <pc:sldMasterMk cId="3797886572" sldId="2147483747"/>
            <pc:sldLayoutMk cId="1783171112" sldId="2147483749"/>
          </pc:sldLayoutMkLst>
        </pc:sldLayoutChg>
        <pc:sldLayoutChg chg="del">
          <pc:chgData name="Norbert Oláh" userId="343df27d-cf76-4b1b-b828-1d7a6dc9b04f" providerId="ADAL" clId="{94E0B7CF-9F81-4FE0-8331-646A7D7D57C1}" dt="2024-04-07T19:39:29.610" v="833" actId="2696"/>
          <pc:sldLayoutMkLst>
            <pc:docMk/>
            <pc:sldMasterMk cId="3797886572" sldId="2147483747"/>
            <pc:sldLayoutMk cId="2045725376" sldId="2147483750"/>
          </pc:sldLayoutMkLst>
        </pc:sldLayoutChg>
        <pc:sldLayoutChg chg="del">
          <pc:chgData name="Norbert Oláh" userId="343df27d-cf76-4b1b-b828-1d7a6dc9b04f" providerId="ADAL" clId="{94E0B7CF-9F81-4FE0-8331-646A7D7D57C1}" dt="2024-04-07T19:39:29.641" v="834" actId="2696"/>
          <pc:sldLayoutMkLst>
            <pc:docMk/>
            <pc:sldMasterMk cId="3797886572" sldId="2147483747"/>
            <pc:sldLayoutMk cId="781572706" sldId="2147483751"/>
          </pc:sldLayoutMkLst>
        </pc:sldLayoutChg>
        <pc:sldLayoutChg chg="del">
          <pc:chgData name="Norbert Oláh" userId="343df27d-cf76-4b1b-b828-1d7a6dc9b04f" providerId="ADAL" clId="{94E0B7CF-9F81-4FE0-8331-646A7D7D57C1}" dt="2024-04-07T19:39:29.676" v="835" actId="2696"/>
          <pc:sldLayoutMkLst>
            <pc:docMk/>
            <pc:sldMasterMk cId="3797886572" sldId="2147483747"/>
            <pc:sldLayoutMk cId="2526328721" sldId="2147483752"/>
          </pc:sldLayoutMkLst>
        </pc:sldLayoutChg>
        <pc:sldLayoutChg chg="del">
          <pc:chgData name="Norbert Oláh" userId="343df27d-cf76-4b1b-b828-1d7a6dc9b04f" providerId="ADAL" clId="{94E0B7CF-9F81-4FE0-8331-646A7D7D57C1}" dt="2024-04-07T19:39:29.717" v="836" actId="2696"/>
          <pc:sldLayoutMkLst>
            <pc:docMk/>
            <pc:sldMasterMk cId="3797886572" sldId="2147483747"/>
            <pc:sldLayoutMk cId="3675487627" sldId="2147483753"/>
          </pc:sldLayoutMkLst>
        </pc:sldLayoutChg>
        <pc:sldLayoutChg chg="del">
          <pc:chgData name="Norbert Oláh" userId="343df27d-cf76-4b1b-b828-1d7a6dc9b04f" providerId="ADAL" clId="{94E0B7CF-9F81-4FE0-8331-646A7D7D57C1}" dt="2024-04-07T19:39:29.737" v="837" actId="2696"/>
          <pc:sldLayoutMkLst>
            <pc:docMk/>
            <pc:sldMasterMk cId="3797886572" sldId="2147483747"/>
            <pc:sldLayoutMk cId="376226459" sldId="2147483754"/>
          </pc:sldLayoutMkLst>
        </pc:sldLayoutChg>
        <pc:sldLayoutChg chg="del">
          <pc:chgData name="Norbert Oláh" userId="343df27d-cf76-4b1b-b828-1d7a6dc9b04f" providerId="ADAL" clId="{94E0B7CF-9F81-4FE0-8331-646A7D7D57C1}" dt="2024-04-07T19:39:29.786" v="838" actId="2696"/>
          <pc:sldLayoutMkLst>
            <pc:docMk/>
            <pc:sldMasterMk cId="3797886572" sldId="2147483747"/>
            <pc:sldLayoutMk cId="2084380483" sldId="2147483755"/>
          </pc:sldLayoutMkLst>
        </pc:sldLayoutChg>
        <pc:sldLayoutChg chg="del">
          <pc:chgData name="Norbert Oláh" userId="343df27d-cf76-4b1b-b828-1d7a6dc9b04f" providerId="ADAL" clId="{94E0B7CF-9F81-4FE0-8331-646A7D7D57C1}" dt="2024-04-07T19:39:29.808" v="839" actId="2696"/>
          <pc:sldLayoutMkLst>
            <pc:docMk/>
            <pc:sldMasterMk cId="3797886572" sldId="2147483747"/>
            <pc:sldLayoutMk cId="1318405046" sldId="2147483756"/>
          </pc:sldLayoutMkLst>
        </pc:sldLayoutChg>
        <pc:sldLayoutChg chg="del">
          <pc:chgData name="Norbert Oláh" userId="343df27d-cf76-4b1b-b828-1d7a6dc9b04f" providerId="ADAL" clId="{94E0B7CF-9F81-4FE0-8331-646A7D7D57C1}" dt="2024-04-07T19:39:29.849" v="840" actId="2696"/>
          <pc:sldLayoutMkLst>
            <pc:docMk/>
            <pc:sldMasterMk cId="3797886572" sldId="2147483747"/>
            <pc:sldLayoutMk cId="2599266591" sldId="2147483757"/>
          </pc:sldLayoutMkLst>
        </pc:sldLayoutChg>
        <pc:sldLayoutChg chg="del">
          <pc:chgData name="Norbert Oláh" userId="343df27d-cf76-4b1b-b828-1d7a6dc9b04f" providerId="ADAL" clId="{94E0B7CF-9F81-4FE0-8331-646A7D7D57C1}" dt="2024-04-07T19:39:29.870" v="841" actId="2696"/>
          <pc:sldLayoutMkLst>
            <pc:docMk/>
            <pc:sldMasterMk cId="3797886572" sldId="2147483747"/>
            <pc:sldLayoutMk cId="76309302" sldId="2147483758"/>
          </pc:sldLayoutMkLst>
        </pc:sldLayoutChg>
        <pc:sldLayoutChg chg="del">
          <pc:chgData name="Norbert Oláh" userId="343df27d-cf76-4b1b-b828-1d7a6dc9b04f" providerId="ADAL" clId="{94E0B7CF-9F81-4FE0-8331-646A7D7D57C1}" dt="2024-04-07T19:39:29.918" v="842" actId="2696"/>
          <pc:sldLayoutMkLst>
            <pc:docMk/>
            <pc:sldMasterMk cId="3797886572" sldId="2147483747"/>
            <pc:sldLayoutMk cId="2077277841" sldId="2147483759"/>
          </pc:sldLayoutMkLst>
        </pc:sldLayoutChg>
        <pc:sldLayoutChg chg="del">
          <pc:chgData name="Norbert Oláh" userId="343df27d-cf76-4b1b-b828-1d7a6dc9b04f" providerId="ADAL" clId="{94E0B7CF-9F81-4FE0-8331-646A7D7D57C1}" dt="2024-04-07T19:39:29.941" v="843" actId="2696"/>
          <pc:sldLayoutMkLst>
            <pc:docMk/>
            <pc:sldMasterMk cId="3797886572" sldId="2147483747"/>
            <pc:sldLayoutMk cId="1318325843" sldId="2147483760"/>
          </pc:sldLayoutMkLst>
        </pc:sldLayoutChg>
      </pc:sldMasterChg>
      <pc:sldMasterChg chg="delSldLayout">
        <pc:chgData name="Norbert Oláh" userId="343df27d-cf76-4b1b-b828-1d7a6dc9b04f" providerId="ADAL" clId="{94E0B7CF-9F81-4FE0-8331-646A7D7D57C1}" dt="2024-03-23T17:01:15.546" v="207" actId="2696"/>
        <pc:sldMasterMkLst>
          <pc:docMk/>
          <pc:sldMasterMk cId="823543390" sldId="2147483776"/>
        </pc:sldMasterMkLst>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799" cy="4572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chemeClr val="dk1"/>
              </a:buClr>
              <a:buSzPts val="1400"/>
              <a:buFont typeface="Lato"/>
              <a:buNone/>
              <a:defRPr sz="1200" b="0" i="0" u="none" strike="noStrike" cap="none">
                <a:solidFill>
                  <a:schemeClr val="dk1"/>
                </a:solidFill>
                <a:latin typeface="Lato"/>
                <a:ea typeface="Lato"/>
                <a:cs typeface="Lato"/>
                <a:sym typeface="Lato"/>
              </a:defRPr>
            </a:lvl1pPr>
            <a:lvl2pPr marL="914216" marR="0" lvl="1" indent="-12516"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2pPr>
            <a:lvl3pPr marL="1828433" marR="0" lvl="2" indent="-12332"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3pPr>
            <a:lvl4pPr marL="2742651" marR="0" lvl="3" indent="-12151"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4pPr>
            <a:lvl5pPr marL="3656867" marR="0" lvl="4" indent="-11967"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5pPr>
            <a:lvl6pPr marL="4571086" marR="0" lvl="5" indent="-11786"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6pPr>
            <a:lvl7pPr marL="5485303" marR="0" lvl="6" indent="-11603"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7pPr>
            <a:lvl8pPr marL="6399520" marR="0" lvl="7" indent="-11419"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8pPr>
            <a:lvl9pPr marL="7313737" marR="0" lvl="8" indent="-11237"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2" y="0"/>
            <a:ext cx="2971799" cy="4572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chemeClr val="dk1"/>
              </a:buClr>
              <a:buSzPts val="1400"/>
              <a:buFont typeface="Lato"/>
              <a:buNone/>
              <a:defRPr sz="1200" b="0" i="0" u="none" strike="noStrike" cap="none">
                <a:solidFill>
                  <a:schemeClr val="dk1"/>
                </a:solidFill>
                <a:latin typeface="Lato"/>
                <a:ea typeface="Lato"/>
                <a:cs typeface="Lato"/>
                <a:sym typeface="Lato"/>
              </a:defRPr>
            </a:lvl1pPr>
            <a:lvl2pPr marL="914216" marR="0" lvl="1" indent="-12516"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2pPr>
            <a:lvl3pPr marL="1828433" marR="0" lvl="2" indent="-12332"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3pPr>
            <a:lvl4pPr marL="2742651" marR="0" lvl="3" indent="-12151"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4pPr>
            <a:lvl5pPr marL="3656867" marR="0" lvl="4" indent="-11967"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5pPr>
            <a:lvl6pPr marL="4571086" marR="0" lvl="5" indent="-11786"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6pPr>
            <a:lvl7pPr marL="5485303" marR="0" lvl="6" indent="-11603"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7pPr>
            <a:lvl8pPr marL="6399520" marR="0" lvl="7" indent="-11419"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8pPr>
            <a:lvl9pPr marL="7313737" marR="0" lvl="8" indent="-11237"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Clr>
                <a:schemeClr val="dk1"/>
              </a:buClr>
              <a:buSzPts val="1400"/>
              <a:buFont typeface="Lato"/>
              <a:buNone/>
              <a:defRPr sz="2400" b="0" i="0" u="none" strike="noStrike" cap="none">
                <a:solidFill>
                  <a:schemeClr val="dk1"/>
                </a:solidFill>
                <a:latin typeface="Lato"/>
                <a:ea typeface="Lato"/>
                <a:cs typeface="Lato"/>
                <a:sym typeface="Lato"/>
              </a:defRPr>
            </a:lvl1pPr>
            <a:lvl2pPr marL="914400" marR="0" lvl="1" indent="-228600" algn="l" rtl="0">
              <a:spcBef>
                <a:spcPts val="0"/>
              </a:spcBef>
              <a:spcAft>
                <a:spcPts val="0"/>
              </a:spcAft>
              <a:buClr>
                <a:schemeClr val="dk1"/>
              </a:buClr>
              <a:buSzPts val="1400"/>
              <a:buFont typeface="Lato"/>
              <a:buNone/>
              <a:defRPr sz="2400" b="0" i="0" u="none" strike="noStrike" cap="none">
                <a:solidFill>
                  <a:schemeClr val="dk1"/>
                </a:solidFill>
                <a:latin typeface="Lato"/>
                <a:ea typeface="Lato"/>
                <a:cs typeface="Lato"/>
                <a:sym typeface="Lato"/>
              </a:defRPr>
            </a:lvl2pPr>
            <a:lvl3pPr marL="1371600" marR="0" lvl="2" indent="-228600" algn="l" rtl="0">
              <a:spcBef>
                <a:spcPts val="0"/>
              </a:spcBef>
              <a:spcAft>
                <a:spcPts val="0"/>
              </a:spcAft>
              <a:buClr>
                <a:schemeClr val="dk1"/>
              </a:buClr>
              <a:buSzPts val="1400"/>
              <a:buFont typeface="Lato"/>
              <a:buNone/>
              <a:defRPr sz="2400" b="0" i="0" u="none" strike="noStrike" cap="none">
                <a:solidFill>
                  <a:schemeClr val="dk1"/>
                </a:solidFill>
                <a:latin typeface="Lato"/>
                <a:ea typeface="Lato"/>
                <a:cs typeface="Lato"/>
                <a:sym typeface="Lato"/>
              </a:defRPr>
            </a:lvl3pPr>
            <a:lvl4pPr marL="1828800" marR="0" lvl="3" indent="-228600" algn="l" rtl="0">
              <a:spcBef>
                <a:spcPts val="0"/>
              </a:spcBef>
              <a:spcAft>
                <a:spcPts val="0"/>
              </a:spcAft>
              <a:buClr>
                <a:schemeClr val="dk1"/>
              </a:buClr>
              <a:buSzPts val="1400"/>
              <a:buFont typeface="Lato"/>
              <a:buNone/>
              <a:defRPr sz="2400" b="0" i="0" u="none" strike="noStrike" cap="none">
                <a:solidFill>
                  <a:schemeClr val="dk1"/>
                </a:solidFill>
                <a:latin typeface="Lato"/>
                <a:ea typeface="Lato"/>
                <a:cs typeface="Lato"/>
                <a:sym typeface="Lato"/>
              </a:defRPr>
            </a:lvl4pPr>
            <a:lvl5pPr marL="2286000" marR="0" lvl="4" indent="-228600" algn="l" rtl="0">
              <a:spcBef>
                <a:spcPts val="0"/>
              </a:spcBef>
              <a:spcAft>
                <a:spcPts val="0"/>
              </a:spcAft>
              <a:buClr>
                <a:schemeClr val="dk1"/>
              </a:buClr>
              <a:buSzPts val="1400"/>
              <a:buFont typeface="Lato"/>
              <a:buNone/>
              <a:defRPr sz="2400" b="0" i="0" u="none" strike="noStrike" cap="none">
                <a:solidFill>
                  <a:schemeClr val="dk1"/>
                </a:solidFill>
                <a:latin typeface="Lato"/>
                <a:ea typeface="Lato"/>
                <a:cs typeface="Lato"/>
                <a:sym typeface="Lato"/>
              </a:defRPr>
            </a:lvl5pPr>
            <a:lvl6pPr marL="2743200" marR="0" lvl="5" indent="-228600" algn="l" rtl="0">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799" cy="4572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dk1"/>
              </a:buClr>
              <a:buSzPts val="1400"/>
              <a:buFont typeface="Lato"/>
              <a:buNone/>
              <a:defRPr sz="1200" b="0" i="0" u="none" strike="noStrike" cap="none">
                <a:solidFill>
                  <a:schemeClr val="dk1"/>
                </a:solidFill>
                <a:latin typeface="Lato"/>
                <a:ea typeface="Lato"/>
                <a:cs typeface="Lato"/>
                <a:sym typeface="Lato"/>
              </a:defRPr>
            </a:lvl1pPr>
            <a:lvl2pPr marL="914216" marR="0" lvl="1" indent="-12516"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2pPr>
            <a:lvl3pPr marL="1828433" marR="0" lvl="2" indent="-12332"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3pPr>
            <a:lvl4pPr marL="2742651" marR="0" lvl="3" indent="-12151"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4pPr>
            <a:lvl5pPr marL="3656867" marR="0" lvl="4" indent="-11967"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5pPr>
            <a:lvl6pPr marL="4571086" marR="0" lvl="5" indent="-11786"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6pPr>
            <a:lvl7pPr marL="5485303" marR="0" lvl="6" indent="-11603"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7pPr>
            <a:lvl8pPr marL="6399520" marR="0" lvl="7" indent="-11419"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8pPr>
            <a:lvl9pPr marL="7313737" marR="0" lvl="8" indent="-11237" algn="l" rtl="0">
              <a:lnSpc>
                <a:spcPct val="100000"/>
              </a:lnSpc>
              <a:spcBef>
                <a:spcPts val="0"/>
              </a:spcBef>
              <a:spcAft>
                <a:spcPts val="0"/>
              </a:spcAft>
              <a:buClr>
                <a:schemeClr val="dk1"/>
              </a:buClr>
              <a:buSzPts val="1400"/>
              <a:buFont typeface="Calibri"/>
              <a:buNone/>
              <a:defRPr sz="3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Font typeface="Lato"/>
              <a:buNone/>
            </a:pPr>
            <a:fld id="{00000000-1234-1234-1234-123412341234}" type="slidenum">
              <a:rPr lang="en-US" sz="1200" b="0" i="0" u="none" strike="noStrike" cap="none">
                <a:solidFill>
                  <a:schemeClr val="dk1"/>
                </a:solidFill>
                <a:latin typeface="Lato"/>
                <a:ea typeface="Lato"/>
                <a:cs typeface="Lato"/>
                <a:sym typeface="Lato"/>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3" Type="http://schemas.openxmlformats.org/officeDocument/2006/relationships/hyperlink" Target="http://tech.eu/features/808/bitcoin-part-one/" TargetMode="External"/><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3" Type="http://schemas.openxmlformats.org/officeDocument/2006/relationships/hyperlink" Target="https://www.investopedia.com/terms/a/asic.asp" TargetMode="External"/><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3" Type="http://schemas.openxmlformats.org/officeDocument/2006/relationships/hyperlink" Target="https://profitbitcoin.com/" TargetMode="External"/><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marL="0" marR="0" lvl="0" indent="0" algn="l" rtl="0">
              <a:spcBef>
                <a:spcPts val="0"/>
              </a:spcBef>
              <a:spcAft>
                <a:spcPts val="0"/>
              </a:spcAft>
              <a:buClr>
                <a:schemeClr val="dk1"/>
              </a:buClr>
              <a:buFont typeface="Lato"/>
              <a:buNone/>
            </a:pPr>
            <a:r>
              <a:rPr lang="en-US" dirty="0"/>
              <a:t>Highlight the types of users: mining vs normal people who just want to own and transfer bitcoin</a:t>
            </a:r>
          </a:p>
          <a:p>
            <a:pPr marL="0" marR="0" lvl="0" indent="0" algn="l" rtl="0">
              <a:spcBef>
                <a:spcPts val="0"/>
              </a:spcBef>
              <a:spcAft>
                <a:spcPts val="0"/>
              </a:spcAft>
              <a:buClr>
                <a:schemeClr val="dk1"/>
              </a:buClr>
              <a:buFont typeface="Lato"/>
              <a:buNone/>
            </a:pPr>
            <a:endParaRPr lang="en-US" dirty="0"/>
          </a:p>
          <a:p>
            <a:pPr marL="0" marR="0" lvl="0" indent="0" algn="l" rtl="0">
              <a:spcBef>
                <a:spcPts val="0"/>
              </a:spcBef>
              <a:spcAft>
                <a:spcPts val="0"/>
              </a:spcAft>
              <a:buClr>
                <a:schemeClr val="dk1"/>
              </a:buClr>
              <a:buFont typeface="Lato"/>
              <a:buNone/>
            </a:pPr>
            <a:r>
              <a:rPr lang="en-US" dirty="0"/>
              <a:t>How different types of users interface with the Bitcoin network</a:t>
            </a:r>
          </a:p>
          <a:p>
            <a:endParaRPr lang="hu-HU" dirty="0"/>
          </a:p>
        </p:txBody>
      </p:sp>
      <p:sp>
        <p:nvSpPr>
          <p:cNvPr id="4" name="Dia számának helye 3"/>
          <p:cNvSpPr>
            <a:spLocks noGrp="1"/>
          </p:cNvSpPr>
          <p:nvPr>
            <p:ph type="sldNum" idx="12"/>
          </p:nvPr>
        </p:nvSpPr>
        <p:spPr/>
        <p:txBody>
          <a:bodyPr/>
          <a:lstStyle/>
          <a:p>
            <a:pPr marL="0" marR="0" lvl="0" indent="0" algn="r" rtl="0">
              <a:lnSpc>
                <a:spcPct val="100000"/>
              </a:lnSpc>
              <a:spcBef>
                <a:spcPts val="0"/>
              </a:spcBef>
              <a:spcAft>
                <a:spcPts val="0"/>
              </a:spcAft>
              <a:buClr>
                <a:schemeClr val="dk1"/>
              </a:buClr>
              <a:buFont typeface="Lato"/>
              <a:buNone/>
            </a:pPr>
            <a:fld id="{00000000-1234-1234-1234-123412341234}" type="slidenum">
              <a:rPr lang="en-US" sz="1200" b="0" i="0" u="none" strike="noStrike" cap="none" smtClean="0">
                <a:solidFill>
                  <a:schemeClr val="dk1"/>
                </a:solidFill>
                <a:latin typeface="Lato"/>
                <a:ea typeface="Lato"/>
                <a:cs typeface="Lato"/>
                <a:sym typeface="Lato"/>
              </a:rPr>
              <a:t>1</a:t>
            </a:fld>
            <a:endParaRPr lang="en-US"/>
          </a:p>
        </p:txBody>
      </p:sp>
    </p:spTree>
    <p:extLst>
      <p:ext uri="{BB962C8B-B14F-4D97-AF65-F5344CB8AC3E}">
        <p14:creationId xmlns:p14="http://schemas.microsoft.com/office/powerpoint/2010/main" val="348109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35de154734_0_1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sz="1200" b="1" dirty="0"/>
          </a:p>
          <a:p>
            <a:pPr marL="914400" marR="0" lvl="1" indent="-304800" algn="l" rtl="0">
              <a:spcBef>
                <a:spcPts val="0"/>
              </a:spcBef>
              <a:spcAft>
                <a:spcPts val="0"/>
              </a:spcAft>
              <a:buSzPts val="1200"/>
              <a:buChar char="○"/>
            </a:pPr>
            <a:r>
              <a:rPr lang="en-US" sz="1200" b="1" dirty="0"/>
              <a:t>hardware wallets</a:t>
            </a:r>
            <a:r>
              <a:rPr lang="en-US" sz="1200" dirty="0"/>
              <a:t> → remain purely offline, sign transaction you want to carry out then send them back to computer to broadcast to </a:t>
            </a:r>
            <a:r>
              <a:rPr lang="en-US" sz="1200" dirty="0" err="1"/>
              <a:t>blockchain</a:t>
            </a:r>
            <a:endParaRPr sz="1200" dirty="0"/>
          </a:p>
        </p:txBody>
      </p:sp>
      <p:sp>
        <p:nvSpPr>
          <p:cNvPr id="347" name="Google Shape;347;g35de154734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2661116bdc_1_29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04800" algn="l" rtl="0">
              <a:spcBef>
                <a:spcPts val="0"/>
              </a:spcBef>
              <a:spcAft>
                <a:spcPts val="0"/>
              </a:spcAft>
              <a:buSzPts val="1200"/>
              <a:buChar char="●"/>
            </a:pPr>
            <a:r>
              <a:rPr lang="en-US" sz="1200" dirty="0"/>
              <a:t>brain wallets → memorize a couple words as a mnemonic </a:t>
            </a:r>
            <a:endParaRPr sz="1200" dirty="0"/>
          </a:p>
          <a:p>
            <a:pPr marL="457200" marR="0" lvl="0" indent="-304800" algn="l" rtl="0">
              <a:spcBef>
                <a:spcPts val="0"/>
              </a:spcBef>
              <a:spcAft>
                <a:spcPts val="0"/>
              </a:spcAft>
              <a:buSzPts val="1200"/>
              <a:buChar char="●"/>
            </a:pPr>
            <a:r>
              <a:rPr lang="en-US" sz="1200" dirty="0"/>
              <a:t>take words and hash → that’s the private key</a:t>
            </a:r>
            <a:endParaRPr sz="1200" dirty="0"/>
          </a:p>
          <a:p>
            <a:pPr marL="457200" marR="0" lvl="0" indent="-304800" algn="l" rtl="0">
              <a:spcBef>
                <a:spcPts val="0"/>
              </a:spcBef>
              <a:spcAft>
                <a:spcPts val="0"/>
              </a:spcAft>
              <a:buSzPts val="1200"/>
              <a:buChar char="●"/>
            </a:pPr>
            <a:r>
              <a:rPr lang="en-US" sz="1200" b="1" dirty="0"/>
              <a:t>flaws</a:t>
            </a:r>
            <a:endParaRPr sz="1200" b="1" dirty="0"/>
          </a:p>
          <a:p>
            <a:pPr marL="914400" marR="0" lvl="1" indent="-304800" algn="l" rtl="0">
              <a:spcBef>
                <a:spcPts val="0"/>
              </a:spcBef>
              <a:spcAft>
                <a:spcPts val="0"/>
              </a:spcAft>
              <a:buSzPts val="1200"/>
              <a:buChar char="○"/>
            </a:pPr>
            <a:r>
              <a:rPr lang="en-US" sz="1200" b="1" dirty="0"/>
              <a:t>you must remember → Bad memory</a:t>
            </a:r>
            <a:r>
              <a:rPr lang="en-US" sz="1200" dirty="0"/>
              <a:t>, your funds are gone … FOREVER. </a:t>
            </a:r>
            <a:endParaRPr sz="1200" dirty="0"/>
          </a:p>
          <a:p>
            <a:pPr marL="914400" marR="0" lvl="1" indent="-304800" algn="l" rtl="0">
              <a:spcBef>
                <a:spcPts val="0"/>
              </a:spcBef>
              <a:spcAft>
                <a:spcPts val="0"/>
              </a:spcAft>
              <a:buSzPts val="1200"/>
              <a:buChar char="○"/>
            </a:pPr>
            <a:r>
              <a:rPr lang="en-US" sz="1200" b="1" dirty="0"/>
              <a:t>Even if you just forget the ordering of the words</a:t>
            </a:r>
            <a:r>
              <a:rPr lang="en-US" sz="1200" dirty="0"/>
              <a:t>, </a:t>
            </a:r>
            <a:r>
              <a:rPr lang="en-US" sz="1200" b="1" dirty="0"/>
              <a:t>relatively</a:t>
            </a:r>
            <a:r>
              <a:rPr lang="en-US" sz="1200" dirty="0"/>
              <a:t> easy to brute force the correct ordering by hashing all possible combinations of the words in this case. Still you would have to try </a:t>
            </a:r>
            <a:r>
              <a:rPr lang="en-US" sz="1200" b="1" dirty="0"/>
              <a:t>479,001,600</a:t>
            </a:r>
            <a:r>
              <a:rPr lang="en-US" sz="1200" dirty="0"/>
              <a:t> combinations.</a:t>
            </a:r>
            <a:endParaRPr sz="1200" dirty="0"/>
          </a:p>
          <a:p>
            <a:pPr marL="457200" marR="0" lvl="0" indent="-304800" algn="l" rtl="0">
              <a:spcBef>
                <a:spcPts val="0"/>
              </a:spcBef>
              <a:spcAft>
                <a:spcPts val="0"/>
              </a:spcAft>
              <a:buSzPts val="1200"/>
              <a:buChar char="●"/>
            </a:pPr>
            <a:r>
              <a:rPr lang="en-US" sz="1200" dirty="0"/>
              <a:t>potentially insecure if not random → book quote/catchphrases/song lyrics</a:t>
            </a:r>
            <a:endParaRPr sz="1200" dirty="0"/>
          </a:p>
          <a:p>
            <a:pPr marL="457200" marR="0" lvl="0" indent="-304800" algn="l" rtl="0">
              <a:spcBef>
                <a:spcPts val="0"/>
              </a:spcBef>
              <a:spcAft>
                <a:spcPts val="0"/>
              </a:spcAft>
              <a:buSzPts val="1200"/>
              <a:buChar char="●"/>
            </a:pPr>
            <a:r>
              <a:rPr lang="en-US" sz="1200" dirty="0"/>
              <a:t>how can we make a potentially insecure private key more secure?</a:t>
            </a:r>
            <a:endParaRPr sz="1200" dirty="0"/>
          </a:p>
          <a:p>
            <a:pPr marL="0" marR="0" lvl="0" indent="0" algn="l" rtl="0">
              <a:spcBef>
                <a:spcPts val="0"/>
              </a:spcBef>
              <a:spcAft>
                <a:spcPts val="0"/>
              </a:spcAft>
              <a:buClr>
                <a:schemeClr val="dk2"/>
              </a:buClr>
              <a:buSzPts val="1100"/>
              <a:buFont typeface="Arial"/>
              <a:buNone/>
            </a:pPr>
            <a:endParaRPr sz="1200" dirty="0"/>
          </a:p>
        </p:txBody>
      </p:sp>
      <p:sp>
        <p:nvSpPr>
          <p:cNvPr id="359" name="Google Shape;359;g2661116bdc_1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43566df31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43566df31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2" name="Google Shape;372;g43566df315_3_0: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Lato"/>
              <a:buNone/>
            </a:pPr>
            <a:fld id="{00000000-1234-1234-1234-123412341234}" type="slidenum">
              <a:rPr lang="en-US"/>
              <a:t>13</a:t>
            </a:fld>
            <a:endParaRPr sz="1400">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43566df315_3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43566df315_3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79" name="Google Shape;379;g43566df315_3_12: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sz="1400">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43566df315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43566df315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6" name="Google Shape;386;g43566df315_3_6: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sz="1400">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de154734_0_1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04800" algn="l" rtl="0">
              <a:spcBef>
                <a:spcPts val="0"/>
              </a:spcBef>
              <a:spcAft>
                <a:spcPts val="0"/>
              </a:spcAft>
              <a:buSzPts val="1200"/>
              <a:buChar char="●"/>
            </a:pPr>
            <a:r>
              <a:rPr lang="en-US" sz="1200"/>
              <a:t>brain wallets → memorize a couple words as a mnemonic </a:t>
            </a:r>
            <a:endParaRPr sz="1200"/>
          </a:p>
          <a:p>
            <a:pPr marL="457200" marR="0" lvl="0" indent="-304800" algn="l" rtl="0">
              <a:spcBef>
                <a:spcPts val="0"/>
              </a:spcBef>
              <a:spcAft>
                <a:spcPts val="0"/>
              </a:spcAft>
              <a:buSzPts val="1200"/>
              <a:buChar char="●"/>
            </a:pPr>
            <a:r>
              <a:rPr lang="en-US" sz="1200"/>
              <a:t>take words and hash → that’s the private key</a:t>
            </a:r>
            <a:endParaRPr sz="1200"/>
          </a:p>
          <a:p>
            <a:pPr marL="457200" marR="0" lvl="0" indent="-304800" algn="l" rtl="0">
              <a:spcBef>
                <a:spcPts val="0"/>
              </a:spcBef>
              <a:spcAft>
                <a:spcPts val="0"/>
              </a:spcAft>
              <a:buSzPts val="1200"/>
              <a:buChar char="●"/>
            </a:pPr>
            <a:r>
              <a:rPr lang="en-US" sz="1200" b="1"/>
              <a:t>flaws</a:t>
            </a:r>
            <a:endParaRPr sz="1200" b="1"/>
          </a:p>
          <a:p>
            <a:pPr marL="914400" marR="0" lvl="1" indent="-304800" algn="l" rtl="0">
              <a:spcBef>
                <a:spcPts val="0"/>
              </a:spcBef>
              <a:spcAft>
                <a:spcPts val="0"/>
              </a:spcAft>
              <a:buSzPts val="1200"/>
              <a:buChar char="○"/>
            </a:pPr>
            <a:r>
              <a:rPr lang="en-US" sz="1200" b="1"/>
              <a:t>you must remember → Bad memory</a:t>
            </a:r>
            <a:r>
              <a:rPr lang="en-US" sz="1200"/>
              <a:t>, your funds are gone … FOREVER. </a:t>
            </a:r>
            <a:endParaRPr sz="1200"/>
          </a:p>
          <a:p>
            <a:pPr marL="914400" marR="0" lvl="1" indent="-304800" algn="l" rtl="0">
              <a:spcBef>
                <a:spcPts val="0"/>
              </a:spcBef>
              <a:spcAft>
                <a:spcPts val="0"/>
              </a:spcAft>
              <a:buSzPts val="1200"/>
              <a:buChar char="○"/>
            </a:pPr>
            <a:r>
              <a:rPr lang="en-US" sz="1200" b="1"/>
              <a:t>Even if you just forget the ordering of the words</a:t>
            </a:r>
            <a:r>
              <a:rPr lang="en-US" sz="1200"/>
              <a:t>, </a:t>
            </a:r>
            <a:r>
              <a:rPr lang="en-US" sz="1200" b="1"/>
              <a:t>relatively</a:t>
            </a:r>
            <a:r>
              <a:rPr lang="en-US" sz="1200"/>
              <a:t> easy to brute force the correct ordering by hashing all possible combinations of the words in this case. Still you would have to try </a:t>
            </a:r>
            <a:r>
              <a:rPr lang="en-US" sz="1200" b="1"/>
              <a:t>479,001,600</a:t>
            </a:r>
            <a:r>
              <a:rPr lang="en-US" sz="1200"/>
              <a:t> combinations.</a:t>
            </a:r>
            <a:endParaRPr sz="1200"/>
          </a:p>
          <a:p>
            <a:pPr marL="457200" marR="0" lvl="0" indent="-304800" algn="l" rtl="0">
              <a:spcBef>
                <a:spcPts val="0"/>
              </a:spcBef>
              <a:spcAft>
                <a:spcPts val="0"/>
              </a:spcAft>
              <a:buSzPts val="1200"/>
              <a:buChar char="●"/>
            </a:pPr>
            <a:r>
              <a:rPr lang="en-US" sz="1200"/>
              <a:t>potentially insecure if not random → book quote/catchphrases/song lyrics</a:t>
            </a:r>
            <a:endParaRPr sz="1200"/>
          </a:p>
          <a:p>
            <a:pPr marL="457200" marR="0" lvl="0" indent="-304800" algn="l" rtl="0">
              <a:spcBef>
                <a:spcPts val="0"/>
              </a:spcBef>
              <a:spcAft>
                <a:spcPts val="0"/>
              </a:spcAft>
              <a:buSzPts val="1200"/>
              <a:buChar char="●"/>
            </a:pPr>
            <a:r>
              <a:rPr lang="en-US" sz="1200"/>
              <a:t>how can we make a potentially insecure private key more secure?</a:t>
            </a:r>
            <a:endParaRPr sz="1200"/>
          </a:p>
          <a:p>
            <a:pPr marL="0" marR="0" lvl="0" indent="0" algn="l" rtl="0">
              <a:spcBef>
                <a:spcPts val="0"/>
              </a:spcBef>
              <a:spcAft>
                <a:spcPts val="0"/>
              </a:spcAft>
              <a:buClr>
                <a:schemeClr val="dk2"/>
              </a:buClr>
              <a:buSzPts val="1100"/>
              <a:buFont typeface="Arial"/>
              <a:buNone/>
            </a:pPr>
            <a:endParaRPr sz="1200"/>
          </a:p>
        </p:txBody>
      </p:sp>
      <p:sp>
        <p:nvSpPr>
          <p:cNvPr id="403" name="Google Shape;403;g35de154734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6fff55cc20_0_1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04800" algn="l" rtl="0">
              <a:spcBef>
                <a:spcPts val="0"/>
              </a:spcBef>
              <a:spcAft>
                <a:spcPts val="0"/>
              </a:spcAft>
              <a:buSzPts val="1200"/>
              <a:buChar char="●"/>
            </a:pPr>
            <a:r>
              <a:rPr lang="en-US" sz="1200"/>
              <a:t>brain wallets → memorize a couple words as a mnemonic </a:t>
            </a:r>
            <a:endParaRPr sz="1200"/>
          </a:p>
          <a:p>
            <a:pPr marL="457200" marR="0" lvl="0" indent="-304800" algn="l" rtl="0">
              <a:spcBef>
                <a:spcPts val="0"/>
              </a:spcBef>
              <a:spcAft>
                <a:spcPts val="0"/>
              </a:spcAft>
              <a:buSzPts val="1200"/>
              <a:buChar char="●"/>
            </a:pPr>
            <a:r>
              <a:rPr lang="en-US" sz="1200"/>
              <a:t>take words and hash → that’s the private key</a:t>
            </a:r>
            <a:endParaRPr sz="1200"/>
          </a:p>
          <a:p>
            <a:pPr marL="457200" marR="0" lvl="0" indent="-304800" algn="l" rtl="0">
              <a:spcBef>
                <a:spcPts val="0"/>
              </a:spcBef>
              <a:spcAft>
                <a:spcPts val="0"/>
              </a:spcAft>
              <a:buSzPts val="1200"/>
              <a:buChar char="●"/>
            </a:pPr>
            <a:r>
              <a:rPr lang="en-US" sz="1200" b="1"/>
              <a:t>flaws</a:t>
            </a:r>
            <a:endParaRPr sz="1200" b="1"/>
          </a:p>
          <a:p>
            <a:pPr marL="914400" marR="0" lvl="1" indent="-304800" algn="l" rtl="0">
              <a:spcBef>
                <a:spcPts val="0"/>
              </a:spcBef>
              <a:spcAft>
                <a:spcPts val="0"/>
              </a:spcAft>
              <a:buSzPts val="1200"/>
              <a:buChar char="○"/>
            </a:pPr>
            <a:r>
              <a:rPr lang="en-US" sz="1200" b="1"/>
              <a:t>you must remember → Bad memory</a:t>
            </a:r>
            <a:r>
              <a:rPr lang="en-US" sz="1200"/>
              <a:t>, your funds are gone … FOREVER. </a:t>
            </a:r>
            <a:endParaRPr sz="1200"/>
          </a:p>
          <a:p>
            <a:pPr marL="914400" marR="0" lvl="1" indent="-304800" algn="l" rtl="0">
              <a:spcBef>
                <a:spcPts val="0"/>
              </a:spcBef>
              <a:spcAft>
                <a:spcPts val="0"/>
              </a:spcAft>
              <a:buSzPts val="1200"/>
              <a:buChar char="○"/>
            </a:pPr>
            <a:r>
              <a:rPr lang="en-US" sz="1200" b="1"/>
              <a:t>Even if you just forget the ordering of the words</a:t>
            </a:r>
            <a:r>
              <a:rPr lang="en-US" sz="1200"/>
              <a:t>, </a:t>
            </a:r>
            <a:r>
              <a:rPr lang="en-US" sz="1200" b="1"/>
              <a:t>relatively</a:t>
            </a:r>
            <a:r>
              <a:rPr lang="en-US" sz="1200"/>
              <a:t> easy to brute force the correct ordering by hashing all possible combinations of the words in this case. Still you would have to try </a:t>
            </a:r>
            <a:r>
              <a:rPr lang="en-US" sz="1200" b="1"/>
              <a:t>479,001,600</a:t>
            </a:r>
            <a:r>
              <a:rPr lang="en-US" sz="1200"/>
              <a:t> combinations.</a:t>
            </a:r>
            <a:endParaRPr sz="1200"/>
          </a:p>
          <a:p>
            <a:pPr marL="457200" marR="0" lvl="0" indent="-304800" algn="l" rtl="0">
              <a:spcBef>
                <a:spcPts val="0"/>
              </a:spcBef>
              <a:spcAft>
                <a:spcPts val="0"/>
              </a:spcAft>
              <a:buSzPts val="1200"/>
              <a:buChar char="●"/>
            </a:pPr>
            <a:r>
              <a:rPr lang="en-US" sz="1200"/>
              <a:t>potentially insecure if not random → book quote/catchphrases/song lyrics</a:t>
            </a:r>
            <a:endParaRPr sz="1200"/>
          </a:p>
          <a:p>
            <a:pPr marL="457200" marR="0" lvl="0" indent="-304800" algn="l" rtl="0">
              <a:spcBef>
                <a:spcPts val="0"/>
              </a:spcBef>
              <a:spcAft>
                <a:spcPts val="0"/>
              </a:spcAft>
              <a:buSzPts val="1200"/>
              <a:buChar char="●"/>
            </a:pPr>
            <a:r>
              <a:rPr lang="en-US" sz="1200"/>
              <a:t>how can we make a potentially insecure private key more secure?</a:t>
            </a:r>
            <a:endParaRPr sz="1200"/>
          </a:p>
          <a:p>
            <a:pPr marL="0" marR="0" lvl="0" indent="0" algn="l" rtl="0">
              <a:spcBef>
                <a:spcPts val="0"/>
              </a:spcBef>
              <a:spcAft>
                <a:spcPts val="0"/>
              </a:spcAft>
              <a:buClr>
                <a:schemeClr val="dk2"/>
              </a:buClr>
              <a:buSzPts val="1100"/>
              <a:buFont typeface="Arial"/>
              <a:buNone/>
            </a:pPr>
            <a:endParaRPr sz="1200"/>
          </a:p>
        </p:txBody>
      </p:sp>
      <p:sp>
        <p:nvSpPr>
          <p:cNvPr id="413" name="Google Shape;413;g6fff55cc2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6fff55cc20_0_2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So instead of just hashing our words just once, we could do this as many times as you want. For example, if Alice picks a sequence of words and hashes it 2^20 times, making her resulting private key exponentially harder to brute force. </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Not only does a malicious attacker have to guess your initial set of words, they also have to guess how many times you key stretched. </a:t>
            </a:r>
            <a:endParaRPr sz="1200" dirty="0">
              <a:solidFill>
                <a:srgbClr val="24292E"/>
              </a:solidFill>
              <a:highlight>
                <a:srgbClr val="FFFFFF"/>
              </a:highlight>
              <a:latin typeface="Arial"/>
              <a:ea typeface="Arial"/>
              <a:cs typeface="Arial"/>
              <a:sym typeface="Arial"/>
            </a:endParaRPr>
          </a:p>
        </p:txBody>
      </p:sp>
      <p:sp>
        <p:nvSpPr>
          <p:cNvPr id="428" name="Google Shape;428;g6fff55cc20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700d23dfaa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So in previous lectures we learned that bitcoin miners have to download the entire bitcoin </a:t>
            </a:r>
            <a:r>
              <a:rPr lang="en-US" sz="1200" dirty="0" err="1">
                <a:solidFill>
                  <a:srgbClr val="24292E"/>
                </a:solidFill>
                <a:highlight>
                  <a:srgbClr val="FFFFFF"/>
                </a:highlight>
                <a:latin typeface="Arial"/>
                <a:ea typeface="Arial"/>
                <a:cs typeface="Arial"/>
                <a:sym typeface="Arial"/>
              </a:rPr>
              <a:t>blockchain</a:t>
            </a:r>
            <a:r>
              <a:rPr lang="en-US" sz="1200" dirty="0">
                <a:solidFill>
                  <a:srgbClr val="24292E"/>
                </a:solidFill>
                <a:highlight>
                  <a:srgbClr val="FFFFFF"/>
                </a:highlight>
                <a:latin typeface="Arial"/>
                <a:ea typeface="Arial"/>
                <a:cs typeface="Arial"/>
                <a:sym typeface="Arial"/>
              </a:rPr>
              <a:t>. Normal users don’t have to download all this, and simply use wallet software, which is made possible by a technology called SPV (Simple Payment Verification).</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Light clients connect to the Bitcoin p2p network, and get relevant information from full nodes, which have copies of the </a:t>
            </a:r>
            <a:r>
              <a:rPr lang="en-US" sz="1200" dirty="0" err="1">
                <a:solidFill>
                  <a:srgbClr val="24292E"/>
                </a:solidFill>
                <a:highlight>
                  <a:srgbClr val="FFFFFF"/>
                </a:highlight>
                <a:latin typeface="Arial"/>
                <a:ea typeface="Arial"/>
                <a:cs typeface="Arial"/>
                <a:sym typeface="Arial"/>
              </a:rPr>
              <a:t>blockchain</a:t>
            </a:r>
            <a:r>
              <a:rPr lang="en-US" sz="1200" dirty="0">
                <a:solidFill>
                  <a:srgbClr val="24292E"/>
                </a:solidFill>
                <a:highlight>
                  <a:srgbClr val="FFFFFF"/>
                </a:highlight>
                <a:latin typeface="Arial"/>
                <a:ea typeface="Arial"/>
                <a:cs typeface="Arial"/>
                <a:sym typeface="Arial"/>
              </a:rPr>
              <a:t>.</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Prove inclusion of transactions with the </a:t>
            </a:r>
            <a:r>
              <a:rPr lang="en-US" sz="1200" dirty="0" err="1">
                <a:solidFill>
                  <a:srgbClr val="24292E"/>
                </a:solidFill>
                <a:highlight>
                  <a:srgbClr val="FFFFFF"/>
                </a:highlight>
                <a:latin typeface="Arial"/>
                <a:ea typeface="Arial"/>
                <a:cs typeface="Arial"/>
                <a:sym typeface="Arial"/>
              </a:rPr>
              <a:t>merkle</a:t>
            </a:r>
            <a:r>
              <a:rPr lang="en-US" sz="1200" dirty="0">
                <a:solidFill>
                  <a:srgbClr val="24292E"/>
                </a:solidFill>
                <a:highlight>
                  <a:srgbClr val="FFFFFF"/>
                </a:highlight>
                <a:latin typeface="Arial"/>
                <a:ea typeface="Arial"/>
                <a:cs typeface="Arial"/>
                <a:sym typeface="Arial"/>
              </a:rPr>
              <a:t> root and </a:t>
            </a:r>
            <a:r>
              <a:rPr lang="en-US" sz="1200" dirty="0" err="1">
                <a:solidFill>
                  <a:srgbClr val="24292E"/>
                </a:solidFill>
                <a:highlight>
                  <a:srgbClr val="FFFFFF"/>
                </a:highlight>
                <a:latin typeface="Arial"/>
                <a:ea typeface="Arial"/>
                <a:cs typeface="Arial"/>
                <a:sym typeface="Arial"/>
              </a:rPr>
              <a:t>merkle</a:t>
            </a:r>
            <a:r>
              <a:rPr lang="en-US" sz="1200" dirty="0">
                <a:solidFill>
                  <a:srgbClr val="24292E"/>
                </a:solidFill>
                <a:highlight>
                  <a:srgbClr val="FFFFFF"/>
                </a:highlight>
                <a:latin typeface="Arial"/>
                <a:ea typeface="Arial"/>
                <a:cs typeface="Arial"/>
                <a:sym typeface="Arial"/>
              </a:rPr>
              <a:t> branch for a specific block header.</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security in regards to </a:t>
            </a:r>
            <a:r>
              <a:rPr lang="en-US" sz="1200" dirty="0" err="1">
                <a:solidFill>
                  <a:srgbClr val="24292E"/>
                </a:solidFill>
                <a:highlight>
                  <a:srgbClr val="FFFFFF"/>
                </a:highlight>
                <a:latin typeface="Arial"/>
                <a:ea typeface="Arial"/>
                <a:cs typeface="Arial"/>
                <a:sym typeface="Arial"/>
              </a:rPr>
              <a:t>spv</a:t>
            </a:r>
            <a:endParaRPr sz="1200" dirty="0">
              <a:solidFill>
                <a:srgbClr val="24292E"/>
              </a:solidFill>
              <a:highlight>
                <a:srgbClr val="FFFFFF"/>
              </a:highlight>
              <a:latin typeface="Arial"/>
              <a:ea typeface="Arial"/>
              <a:cs typeface="Arial"/>
              <a:sym typeface="Arial"/>
            </a:endParaRPr>
          </a:p>
        </p:txBody>
      </p:sp>
      <p:sp>
        <p:nvSpPr>
          <p:cNvPr id="440" name="Google Shape;440;g700d23dfa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661116bdc_2_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US" sz="1200" dirty="0">
                <a:solidFill>
                  <a:srgbClr val="24292E"/>
                </a:solidFill>
                <a:latin typeface="Arial"/>
                <a:ea typeface="Arial"/>
                <a:cs typeface="Arial"/>
                <a:sym typeface="Arial"/>
              </a:rPr>
              <a:t>We previously mentioned that </a:t>
            </a:r>
            <a:r>
              <a:rPr lang="en-US" sz="1200" dirty="0" err="1">
                <a:solidFill>
                  <a:srgbClr val="24292E"/>
                </a:solidFill>
                <a:latin typeface="Arial"/>
                <a:ea typeface="Arial"/>
                <a:cs typeface="Arial"/>
                <a:sym typeface="Arial"/>
              </a:rPr>
              <a:t>Coinbase</a:t>
            </a:r>
            <a:r>
              <a:rPr lang="en-US" sz="1200" dirty="0">
                <a:solidFill>
                  <a:srgbClr val="24292E"/>
                </a:solidFill>
                <a:latin typeface="Arial"/>
                <a:ea typeface="Arial"/>
                <a:cs typeface="Arial"/>
                <a:sym typeface="Arial"/>
              </a:rPr>
              <a:t> </a:t>
            </a:r>
            <a:r>
              <a:rPr lang="en-US" sz="1200" b="1" dirty="0">
                <a:solidFill>
                  <a:srgbClr val="24292E"/>
                </a:solidFill>
                <a:latin typeface="Arial"/>
                <a:ea typeface="Arial"/>
                <a:cs typeface="Arial"/>
                <a:sym typeface="Arial"/>
              </a:rPr>
              <a:t>store private keys in the cloud</a:t>
            </a:r>
            <a:r>
              <a:rPr lang="en-US" sz="1200" dirty="0">
                <a:solidFill>
                  <a:srgbClr val="24292E"/>
                </a:solidFill>
                <a:latin typeface="Arial"/>
                <a:ea typeface="Arial"/>
                <a:cs typeface="Arial"/>
                <a:sym typeface="Arial"/>
              </a:rPr>
              <a:t>, allowing </a:t>
            </a:r>
            <a:r>
              <a:rPr lang="en-US" sz="1200" dirty="0" err="1">
                <a:solidFill>
                  <a:srgbClr val="24292E"/>
                </a:solidFill>
                <a:latin typeface="Arial"/>
                <a:ea typeface="Arial"/>
                <a:cs typeface="Arial"/>
                <a:sym typeface="Arial"/>
              </a:rPr>
              <a:t>Coinbase</a:t>
            </a:r>
            <a:r>
              <a:rPr lang="en-US" sz="1200" dirty="0">
                <a:solidFill>
                  <a:srgbClr val="24292E"/>
                </a:solidFill>
                <a:latin typeface="Arial"/>
                <a:ea typeface="Arial"/>
                <a:cs typeface="Arial"/>
                <a:sym typeface="Arial"/>
              </a:rPr>
              <a:t> to spend or move funds as long as your balance stays the same whenever you use your wallet, </a:t>
            </a:r>
            <a:r>
              <a:rPr lang="en-US" sz="1200" b="1" dirty="0">
                <a:solidFill>
                  <a:srgbClr val="24292E"/>
                </a:solidFill>
                <a:latin typeface="Arial"/>
                <a:ea typeface="Arial"/>
                <a:cs typeface="Arial"/>
                <a:sym typeface="Arial"/>
              </a:rPr>
              <a:t>similar to centralized bank accounts </a:t>
            </a:r>
            <a:r>
              <a:rPr lang="en-US" sz="1200" dirty="0">
                <a:solidFill>
                  <a:srgbClr val="24292E"/>
                </a:solidFill>
                <a:latin typeface="Arial"/>
                <a:ea typeface="Arial"/>
                <a:cs typeface="Arial"/>
                <a:sym typeface="Arial"/>
              </a:rPr>
              <a:t>(which some Bitcoin enthusiasts do not appreciate). </a:t>
            </a:r>
            <a:r>
              <a:rPr lang="en-US" sz="1200" b="1" dirty="0">
                <a:solidFill>
                  <a:srgbClr val="24292E"/>
                </a:solidFill>
                <a:latin typeface="Arial"/>
                <a:ea typeface="Arial"/>
                <a:cs typeface="Arial"/>
                <a:sym typeface="Arial"/>
              </a:rPr>
              <a:t>Centralized organizations retain your private keys</a:t>
            </a:r>
            <a:r>
              <a:rPr lang="en-US" sz="1200" dirty="0">
                <a:solidFill>
                  <a:srgbClr val="24292E"/>
                </a:solidFill>
                <a:latin typeface="Arial"/>
                <a:ea typeface="Arial"/>
                <a:cs typeface="Arial"/>
                <a:sym typeface="Arial"/>
              </a:rPr>
              <a:t>, letting you use an email or phone call to retrieve your funds should you forget your </a:t>
            </a:r>
            <a:r>
              <a:rPr lang="en-US" sz="1200" dirty="0" err="1">
                <a:solidFill>
                  <a:srgbClr val="24292E"/>
                </a:solidFill>
                <a:latin typeface="Arial"/>
                <a:ea typeface="Arial"/>
                <a:cs typeface="Arial"/>
                <a:sym typeface="Arial"/>
              </a:rPr>
              <a:t>Coinbase</a:t>
            </a:r>
            <a:r>
              <a:rPr lang="en-US" sz="1200" dirty="0">
                <a:solidFill>
                  <a:srgbClr val="24292E"/>
                </a:solidFill>
                <a:latin typeface="Arial"/>
                <a:ea typeface="Arial"/>
                <a:cs typeface="Arial"/>
                <a:sym typeface="Arial"/>
              </a:rPr>
              <a:t> password. Otherwise, you must maintain your own backups and security.</a:t>
            </a:r>
            <a:endParaRPr sz="1200" dirty="0">
              <a:solidFill>
                <a:srgbClr val="24292E"/>
              </a:solidFill>
              <a:latin typeface="Arial"/>
              <a:ea typeface="Arial"/>
              <a:cs typeface="Arial"/>
              <a:sym typeface="Arial"/>
            </a:endParaRPr>
          </a:p>
          <a:p>
            <a:pPr marL="0" lvl="0" indent="0" algn="l" rtl="0">
              <a:lnSpc>
                <a:spcPct val="115000"/>
              </a:lnSpc>
              <a:spcBef>
                <a:spcPts val="1200"/>
              </a:spcBef>
              <a:spcAft>
                <a:spcPts val="0"/>
              </a:spcAft>
              <a:buClr>
                <a:schemeClr val="dk2"/>
              </a:buClr>
              <a:buSzPts val="1100"/>
              <a:buFont typeface="Arial"/>
              <a:buNone/>
            </a:pPr>
            <a:r>
              <a:rPr lang="en-US" sz="1200" dirty="0">
                <a:solidFill>
                  <a:srgbClr val="24292E"/>
                </a:solidFill>
                <a:latin typeface="Arial"/>
                <a:ea typeface="Arial"/>
                <a:cs typeface="Arial"/>
                <a:sym typeface="Arial"/>
              </a:rPr>
              <a:t>On the other hand, Mycelium and Electrum do not hold anyone’s private keys. </a:t>
            </a:r>
            <a:r>
              <a:rPr lang="en-US" sz="1200" b="1" dirty="0">
                <a:solidFill>
                  <a:srgbClr val="24292E"/>
                </a:solidFill>
                <a:latin typeface="Arial"/>
                <a:ea typeface="Arial"/>
                <a:cs typeface="Arial"/>
                <a:sym typeface="Arial"/>
              </a:rPr>
              <a:t>Users hold their own private keys and are responsible for their own funds</a:t>
            </a:r>
            <a:r>
              <a:rPr lang="en-US" sz="1200" dirty="0">
                <a:solidFill>
                  <a:srgbClr val="24292E"/>
                </a:solidFill>
                <a:latin typeface="Arial"/>
                <a:ea typeface="Arial"/>
                <a:cs typeface="Arial"/>
                <a:sym typeface="Arial"/>
              </a:rPr>
              <a:t>. There is no recourse from these services in the case of a forgotten key or lost funds. The benefit, of course, is security since no one else controls your private keys. However, the lack of a safety net in the case of the loss of a key may scare users away.</a:t>
            </a:r>
            <a:endParaRPr sz="1200" dirty="0">
              <a:solidFill>
                <a:srgbClr val="24292E"/>
              </a:solidFill>
              <a:latin typeface="Arial"/>
              <a:ea typeface="Arial"/>
              <a:cs typeface="Arial"/>
              <a:sym typeface="Arial"/>
            </a:endParaRPr>
          </a:p>
          <a:p>
            <a:pPr marL="0" lvl="0" indent="0" algn="l" rtl="0">
              <a:lnSpc>
                <a:spcPct val="115000"/>
              </a:lnSpc>
              <a:spcBef>
                <a:spcPts val="1200"/>
              </a:spcBef>
              <a:spcAft>
                <a:spcPts val="0"/>
              </a:spcAft>
              <a:buClr>
                <a:schemeClr val="dk2"/>
              </a:buClr>
              <a:buSzPts val="1100"/>
              <a:buFont typeface="Arial"/>
              <a:buNone/>
            </a:pPr>
            <a:r>
              <a:rPr lang="en-US" sz="1200" dirty="0">
                <a:solidFill>
                  <a:srgbClr val="24292E"/>
                </a:solidFill>
                <a:latin typeface="Arial"/>
                <a:ea typeface="Arial"/>
                <a:cs typeface="Arial"/>
                <a:sym typeface="Arial"/>
              </a:rPr>
              <a:t>As a compromise, </a:t>
            </a:r>
            <a:r>
              <a:rPr lang="en-US" sz="1200" b="1" dirty="0">
                <a:solidFill>
                  <a:srgbClr val="24292E"/>
                </a:solidFill>
                <a:latin typeface="Arial"/>
                <a:ea typeface="Arial"/>
                <a:cs typeface="Arial"/>
                <a:sym typeface="Arial"/>
              </a:rPr>
              <a:t>hardware wallets such as Case Wallet utilize a multi-signature scheme to sign a transaction</a:t>
            </a:r>
            <a:r>
              <a:rPr lang="en-US" sz="1200" dirty="0">
                <a:solidFill>
                  <a:srgbClr val="24292E"/>
                </a:solidFill>
                <a:latin typeface="Arial"/>
                <a:ea typeface="Arial"/>
                <a:cs typeface="Arial"/>
                <a:sym typeface="Arial"/>
              </a:rPr>
              <a:t>. (</a:t>
            </a:r>
            <a:r>
              <a:rPr lang="en-US" sz="1200" dirty="0" err="1">
                <a:solidFill>
                  <a:srgbClr val="24292E"/>
                </a:solidFill>
                <a:latin typeface="Arial"/>
                <a:ea typeface="Arial"/>
                <a:cs typeface="Arial"/>
                <a:sym typeface="Arial"/>
              </a:rPr>
              <a:t>Multisignature</a:t>
            </a:r>
            <a:r>
              <a:rPr lang="en-US" sz="1200" dirty="0">
                <a:solidFill>
                  <a:srgbClr val="24292E"/>
                </a:solidFill>
                <a:latin typeface="Arial"/>
                <a:ea typeface="Arial"/>
                <a:cs typeface="Arial"/>
                <a:sym typeface="Arial"/>
              </a:rPr>
              <a:t>, or </a:t>
            </a:r>
            <a:r>
              <a:rPr lang="en-US" sz="1200" dirty="0" err="1">
                <a:solidFill>
                  <a:srgbClr val="24292E"/>
                </a:solidFill>
                <a:latin typeface="Arial"/>
                <a:ea typeface="Arial"/>
                <a:cs typeface="Arial"/>
                <a:sym typeface="Arial"/>
              </a:rPr>
              <a:t>multisig</a:t>
            </a:r>
            <a:r>
              <a:rPr lang="en-US" sz="1200" dirty="0">
                <a:solidFill>
                  <a:srgbClr val="24292E"/>
                </a:solidFill>
                <a:latin typeface="Arial"/>
                <a:ea typeface="Arial"/>
                <a:cs typeface="Arial"/>
                <a:sym typeface="Arial"/>
              </a:rPr>
              <a:t>, is something we’ll cover later on in lecture.)  Three signatures are delegated, to the </a:t>
            </a:r>
            <a:r>
              <a:rPr lang="en-US" sz="1200" dirty="0" err="1">
                <a:solidFill>
                  <a:srgbClr val="24292E"/>
                </a:solidFill>
                <a:latin typeface="Arial"/>
                <a:ea typeface="Arial"/>
                <a:cs typeface="Arial"/>
                <a:sym typeface="Arial"/>
              </a:rPr>
              <a:t>the</a:t>
            </a:r>
            <a:r>
              <a:rPr lang="en-US" sz="1200" dirty="0">
                <a:solidFill>
                  <a:srgbClr val="24292E"/>
                </a:solidFill>
                <a:latin typeface="Arial"/>
                <a:ea typeface="Arial"/>
                <a:cs typeface="Arial"/>
                <a:sym typeface="Arial"/>
              </a:rPr>
              <a:t> device, Case service, and a separate backup company. When a user wants to conduct a transaction, two signatures are provided by the user’s device as well as by the Case service. In the case of a lost device (i.e. a lost signature), a user can call Case and the separate backup company to get the remaining two signatures and retrieve their funds.</a:t>
            </a:r>
            <a:endParaRPr sz="1200" dirty="0">
              <a:solidFill>
                <a:srgbClr val="24292E"/>
              </a:solidFill>
              <a:latin typeface="Arial"/>
              <a:ea typeface="Arial"/>
              <a:cs typeface="Arial"/>
              <a:sym typeface="Arial"/>
            </a:endParaRPr>
          </a:p>
          <a:p>
            <a:pPr marL="0" lvl="0" indent="0" algn="l" rtl="0">
              <a:lnSpc>
                <a:spcPct val="115000"/>
              </a:lnSpc>
              <a:spcBef>
                <a:spcPts val="1200"/>
              </a:spcBef>
              <a:spcAft>
                <a:spcPts val="0"/>
              </a:spcAft>
              <a:buClr>
                <a:schemeClr val="dk2"/>
              </a:buClr>
              <a:buSzPts val="1100"/>
              <a:buFont typeface="Arial"/>
              <a:buNone/>
            </a:pPr>
            <a:r>
              <a:rPr lang="en-US" sz="1200" dirty="0">
                <a:solidFill>
                  <a:srgbClr val="24292E"/>
                </a:solidFill>
                <a:latin typeface="Arial"/>
                <a:ea typeface="Arial"/>
                <a:cs typeface="Arial"/>
                <a:sym typeface="Arial"/>
              </a:rPr>
              <a:t>There’s so many pros and cons to consider about each wallet, so </a:t>
            </a:r>
            <a:r>
              <a:rPr lang="en-US" sz="1200" b="1" dirty="0">
                <a:solidFill>
                  <a:srgbClr val="24292E"/>
                </a:solidFill>
                <a:latin typeface="Arial"/>
                <a:ea typeface="Arial"/>
                <a:cs typeface="Arial"/>
                <a:sym typeface="Arial"/>
              </a:rPr>
              <a:t>choose wisely</a:t>
            </a:r>
            <a:r>
              <a:rPr lang="en-US" sz="1200" dirty="0">
                <a:solidFill>
                  <a:srgbClr val="24292E"/>
                </a:solidFill>
                <a:latin typeface="Arial"/>
                <a:ea typeface="Arial"/>
                <a:cs typeface="Arial"/>
                <a:sym typeface="Arial"/>
              </a:rPr>
              <a:t>.</a:t>
            </a:r>
            <a:endParaRPr sz="1200" dirty="0">
              <a:solidFill>
                <a:srgbClr val="24292E"/>
              </a:solidFill>
              <a:latin typeface="Arial"/>
              <a:ea typeface="Arial"/>
              <a:cs typeface="Arial"/>
              <a:sym typeface="Arial"/>
            </a:endParaRPr>
          </a:p>
          <a:p>
            <a:pPr marL="0" marR="0" lvl="0" indent="0" algn="l" rtl="0">
              <a:spcBef>
                <a:spcPts val="1200"/>
              </a:spcBef>
              <a:spcAft>
                <a:spcPts val="0"/>
              </a:spcAft>
              <a:buClr>
                <a:schemeClr val="dk2"/>
              </a:buClr>
              <a:buSzPts val="1100"/>
              <a:buFont typeface="Arial"/>
              <a:buNone/>
            </a:pPr>
            <a:endParaRPr sz="1200" dirty="0"/>
          </a:p>
        </p:txBody>
      </p:sp>
      <p:sp>
        <p:nvSpPr>
          <p:cNvPr id="449" name="Google Shape;449;g2661116bdc_2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solidFill>
                <a:latin typeface="Poppins"/>
                <a:ea typeface="Poppins"/>
                <a:cs typeface="Poppins"/>
                <a:sym typeface="Poppins"/>
              </a:rPr>
              <a:t>The ideologies that went behind the technology. </a:t>
            </a:r>
          </a:p>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3</a:t>
            </a:fld>
            <a:endParaRPr lang="en-GB"/>
          </a:p>
        </p:txBody>
      </p:sp>
    </p:spTree>
    <p:extLst>
      <p:ext uri="{BB962C8B-B14F-4D97-AF65-F5344CB8AC3E}">
        <p14:creationId xmlns:p14="http://schemas.microsoft.com/office/powerpoint/2010/main" val="4663608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31f016a24d_0_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US" sz="1200" dirty="0"/>
              <a:t>Alright, so we know all about these wallets and key stretching and base 58 and all that jazz….</a:t>
            </a:r>
            <a:endParaRPr sz="1200" dirty="0"/>
          </a:p>
          <a:p>
            <a:pPr marL="0" lvl="0" indent="0" algn="l" rtl="0">
              <a:spcBef>
                <a:spcPts val="0"/>
              </a:spcBef>
              <a:spcAft>
                <a:spcPts val="0"/>
              </a:spcAft>
              <a:buClr>
                <a:schemeClr val="dk2"/>
              </a:buClr>
              <a:buSzPts val="1100"/>
              <a:buFont typeface="Arial"/>
              <a:buNone/>
            </a:pPr>
            <a:endParaRPr sz="1200" dirty="0"/>
          </a:p>
          <a:p>
            <a:pPr marL="0" lvl="0" indent="0" algn="l" rtl="0">
              <a:spcBef>
                <a:spcPts val="0"/>
              </a:spcBef>
              <a:spcAft>
                <a:spcPts val="0"/>
              </a:spcAft>
              <a:buClr>
                <a:schemeClr val="dk2"/>
              </a:buClr>
              <a:buSzPts val="1100"/>
              <a:buFont typeface="Arial"/>
              <a:buNone/>
            </a:pPr>
            <a:r>
              <a:rPr lang="en-US" sz="1200" dirty="0"/>
              <a:t>but now you might be thinking…</a:t>
            </a:r>
            <a:endParaRPr sz="1200" dirty="0"/>
          </a:p>
          <a:p>
            <a:pPr marL="0" lvl="0" indent="0" algn="l" rtl="0">
              <a:spcBef>
                <a:spcPts val="0"/>
              </a:spcBef>
              <a:spcAft>
                <a:spcPts val="0"/>
              </a:spcAft>
              <a:buClr>
                <a:schemeClr val="dk2"/>
              </a:buClr>
              <a:buSzPts val="1100"/>
              <a:buFont typeface="Arial"/>
              <a:buNone/>
            </a:pPr>
            <a:endParaRPr sz="1200" dirty="0"/>
          </a:p>
          <a:p>
            <a:pPr marL="0" lvl="0" indent="0" algn="l" rtl="0">
              <a:spcBef>
                <a:spcPts val="0"/>
              </a:spcBef>
              <a:spcAft>
                <a:spcPts val="0"/>
              </a:spcAft>
              <a:buNone/>
            </a:pPr>
            <a:r>
              <a:rPr lang="en-US" sz="1200" dirty="0"/>
              <a:t>How do I get bitcoins in the first place? How do I get my hands on this magic internet money?</a:t>
            </a:r>
            <a:endParaRPr sz="1600" dirty="0"/>
          </a:p>
        </p:txBody>
      </p:sp>
      <p:sp>
        <p:nvSpPr>
          <p:cNvPr id="467" name="Google Shape;467;g31f016a24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2666857412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BITCOIN ATMS!!!</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As you can see, there’s one </a:t>
            </a:r>
            <a:r>
              <a:rPr lang="en-US" sz="1200" dirty="0" err="1"/>
              <a:t>one</a:t>
            </a:r>
            <a:r>
              <a:rPr lang="en-US" sz="1200" dirty="0"/>
              <a:t> relatively nearby, called </a:t>
            </a:r>
            <a:r>
              <a:rPr lang="en-US" sz="1200" dirty="0" err="1"/>
              <a:t>Coinucopia</a:t>
            </a:r>
            <a:r>
              <a:rPr lang="en-US" sz="1200" dirty="0"/>
              <a:t>, It’s on 1250 University Ave.</a:t>
            </a:r>
            <a:endParaRPr sz="1200" dirty="0"/>
          </a:p>
          <a:p>
            <a:pPr marL="0" marR="0" lvl="0" indent="0" algn="l" rtl="0">
              <a:spcBef>
                <a:spcPts val="0"/>
              </a:spcBef>
              <a:spcAft>
                <a:spcPts val="0"/>
              </a:spcAft>
              <a:buClr>
                <a:schemeClr val="dk2"/>
              </a:buClr>
              <a:buSzPts val="1100"/>
              <a:buFont typeface="Arial"/>
              <a:buNone/>
            </a:pPr>
            <a:endParaRPr sz="1200" dirty="0"/>
          </a:p>
          <a:p>
            <a:pPr marL="457200" marR="0" lvl="0" indent="-304800" algn="l" rtl="0">
              <a:spcBef>
                <a:spcPts val="0"/>
              </a:spcBef>
              <a:spcAft>
                <a:spcPts val="0"/>
              </a:spcAft>
              <a:buSzPts val="1200"/>
              <a:buAutoNum type="arabicParenR"/>
            </a:pPr>
            <a:r>
              <a:rPr lang="en-US" sz="1200" dirty="0"/>
              <a:t>Scan your QR code from a bitcoin wallet smartphone app</a:t>
            </a:r>
            <a:endParaRPr sz="1200" dirty="0"/>
          </a:p>
          <a:p>
            <a:pPr marL="457200" marR="0" lvl="0" indent="-304800" algn="l" rtl="0">
              <a:spcBef>
                <a:spcPts val="0"/>
              </a:spcBef>
              <a:spcAft>
                <a:spcPts val="0"/>
              </a:spcAft>
              <a:buSzPts val="1200"/>
              <a:buAutoNum type="arabicParenR"/>
            </a:pPr>
            <a:r>
              <a:rPr lang="en-US" sz="1200" dirty="0"/>
              <a:t>Insert cash</a:t>
            </a:r>
            <a:endParaRPr sz="1200" dirty="0"/>
          </a:p>
          <a:p>
            <a:pPr marL="457200" marR="0" lvl="0" indent="-304800" algn="l" rtl="0">
              <a:spcBef>
                <a:spcPts val="0"/>
              </a:spcBef>
              <a:spcAft>
                <a:spcPts val="0"/>
              </a:spcAft>
              <a:buSzPts val="1200"/>
              <a:buAutoNum type="arabicParenR"/>
            </a:pPr>
            <a:r>
              <a:rPr lang="en-US" sz="1200" dirty="0"/>
              <a:t>Press send,</a:t>
            </a:r>
            <a:endParaRPr sz="1200" dirty="0"/>
          </a:p>
          <a:p>
            <a:pPr marL="457200" marR="0" lvl="0" indent="-304800" algn="l" rtl="0">
              <a:spcBef>
                <a:spcPts val="0"/>
              </a:spcBef>
              <a:spcAft>
                <a:spcPts val="0"/>
              </a:spcAft>
              <a:buSzPts val="1200"/>
              <a:buAutoNum type="arabicParenR"/>
            </a:pPr>
            <a:r>
              <a:rPr lang="en-US" sz="1200" dirty="0"/>
              <a:t>profit????!!</a:t>
            </a:r>
            <a:endParaRPr sz="1200" dirty="0"/>
          </a:p>
          <a:p>
            <a:pPr marL="0" marR="0" lvl="0" indent="0" algn="l" rtl="0">
              <a:spcBef>
                <a:spcPts val="0"/>
              </a:spcBef>
              <a:spcAft>
                <a:spcPts val="0"/>
              </a:spcAft>
              <a:buNone/>
            </a:pPr>
            <a:endParaRPr sz="1200" dirty="0"/>
          </a:p>
          <a:p>
            <a:pPr marL="0" marR="0" lvl="0" indent="0" algn="l" rtl="0">
              <a:spcBef>
                <a:spcPts val="0"/>
              </a:spcBef>
              <a:spcAft>
                <a:spcPts val="0"/>
              </a:spcAft>
              <a:buNone/>
            </a:pPr>
            <a:r>
              <a:rPr lang="en-US" sz="1200" dirty="0"/>
              <a:t>QR code schema of sending bitcoins and conducting transactions is a common interface among wallet apps. These QR codes encode a standard Bitcoin URI (uniform resource identifier) scheme. It was actually an improvement to the bitcoin protocol, called BIP 21. BIP standing for Bitcoin Improvement Proposal, 21. Nadir’s </a:t>
            </a:r>
            <a:r>
              <a:rPr lang="en-US" sz="1200" dirty="0" err="1"/>
              <a:t>gonna</a:t>
            </a:r>
            <a:r>
              <a:rPr lang="en-US" sz="1200" dirty="0"/>
              <a:t> talk more about these later in the second half of today’s lecture</a:t>
            </a:r>
            <a:endParaRPr sz="1200" dirty="0"/>
          </a:p>
        </p:txBody>
      </p:sp>
      <p:sp>
        <p:nvSpPr>
          <p:cNvPr id="478" name="Google Shape;478;g2666857412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200c0d9737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There’s exchanges of course. Exchanges let you trade between different types of currency, for example from bitcoin to USD. Exchanges are important because they also set the price of bitcoin, since they define the market value.</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Centralized exchanges are easy to use and easy to access, but could pose a risk for your funds. There have been some infamous hacking incidents over the years. Think the Mt. </a:t>
            </a:r>
            <a:r>
              <a:rPr lang="en-US" sz="1200" dirty="0" err="1"/>
              <a:t>Gox</a:t>
            </a:r>
            <a:r>
              <a:rPr lang="en-US" sz="1200" dirty="0"/>
              <a:t> hack and bankruptcy, and also more recently, the </a:t>
            </a:r>
            <a:r>
              <a:rPr lang="en-US" sz="1200" dirty="0" err="1"/>
              <a:t>Bitfinex</a:t>
            </a:r>
            <a:r>
              <a:rPr lang="en-US" sz="1200" dirty="0"/>
              <a:t> hack. Approximately 120,000 bitcoin were stolen .</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So, it’s not safe to keep money in exchanges in the long term.</a:t>
            </a:r>
            <a:endParaRPr sz="1200" dirty="0"/>
          </a:p>
        </p:txBody>
      </p:sp>
      <p:sp>
        <p:nvSpPr>
          <p:cNvPr id="490" name="Google Shape;490;g200c0d9737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00c0d9737_0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So naturally, following the trend of decentralizing EVERYTHING, we now have decentralized exchanges</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They don’t rely on a third party service to hold the customer’s funds, or do any of the mission critical back end work. Instead, trades only occur directly between users (think P2P). Generally this is done by creating </a:t>
            </a:r>
            <a:r>
              <a:rPr lang="en-US" sz="1200" b="1" dirty="0"/>
              <a:t>proxy tokens,</a:t>
            </a:r>
            <a:r>
              <a:rPr lang="en-US" sz="1200" dirty="0"/>
              <a:t> or assets, that represent certain amount of fiat or crypto currency. </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And I’m sure </a:t>
            </a:r>
            <a:r>
              <a:rPr lang="en-US" sz="1200" dirty="0" err="1"/>
              <a:t>y’all</a:t>
            </a:r>
            <a:r>
              <a:rPr lang="en-US" sz="1200" dirty="0"/>
              <a:t> have seen the image to the right, or something similar, thousands of times by now, but just to reiterate….</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And of course, since decentralized exchanges are DECENTRALIZED, in the way we’ve been studying in past lectures and readings, they’re </a:t>
            </a:r>
            <a:r>
              <a:rPr lang="en-US" sz="1200" b="1" dirty="0"/>
              <a:t>trustless in nature</a:t>
            </a:r>
            <a:r>
              <a:rPr lang="en-US" sz="1200" dirty="0"/>
              <a:t>. You don’t have to trust the security or honesty of the exchange since the funds are held by you in your personal wallet, and not by a third party.</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Examples:</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err="1"/>
              <a:t>Bitsquare</a:t>
            </a:r>
            <a:r>
              <a:rPr lang="en-US" sz="1200" dirty="0"/>
              <a:t>, </a:t>
            </a:r>
            <a:r>
              <a:rPr lang="en-US" sz="1200" dirty="0" err="1"/>
              <a:t>Bitshares</a:t>
            </a:r>
            <a:r>
              <a:rPr lang="en-US" sz="1200" dirty="0"/>
              <a:t>, </a:t>
            </a:r>
            <a:r>
              <a:rPr lang="en-US" sz="1200" dirty="0" err="1"/>
              <a:t>Openledger</a:t>
            </a:r>
            <a:r>
              <a:rPr lang="en-US" sz="1200" dirty="0"/>
              <a:t>, NXT, </a:t>
            </a:r>
            <a:r>
              <a:rPr lang="en-US" sz="1200" dirty="0" err="1"/>
              <a:t>CounterParty</a:t>
            </a:r>
            <a:r>
              <a:rPr lang="en-US" sz="1200" dirty="0"/>
              <a:t>, etc.</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not necessarily better, but of course, do your own due diligence</a:t>
            </a:r>
            <a:endParaRPr sz="1200" dirty="0"/>
          </a:p>
        </p:txBody>
      </p:sp>
      <p:sp>
        <p:nvSpPr>
          <p:cNvPr id="502" name="Google Shape;502;g200c0d9737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64c17f1acd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hu-HU" sz="1200" dirty="0">
                <a:solidFill>
                  <a:srgbClr val="24292E"/>
                </a:solidFill>
                <a:highlight>
                  <a:srgbClr val="FFFFFF"/>
                </a:highlight>
                <a:latin typeface="Arial"/>
                <a:ea typeface="Arial"/>
                <a:cs typeface="Arial"/>
                <a:sym typeface="Arial"/>
              </a:rPr>
              <a:t>c</a:t>
            </a:r>
            <a:r>
              <a:rPr lang="en-US" sz="1200" dirty="0">
                <a:solidFill>
                  <a:srgbClr val="24292E"/>
                </a:solidFill>
                <a:highlight>
                  <a:srgbClr val="FFFFFF"/>
                </a:highlight>
                <a:latin typeface="Arial"/>
                <a:ea typeface="Arial"/>
                <a:cs typeface="Arial"/>
                <a:sym typeface="Arial"/>
              </a:rPr>
              <a:t>o in previous lectures we learned that bitcoin miners have to download the entire bitcoin blockchain. Normal users don’t have to download all this, and simply use wallet software, which is made possible by a technology called SPV (Simple Payment Verification).</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Light clients connect to the Bitcoin p2p network, and get relevant information from full nodes, which have copies of the </a:t>
            </a:r>
            <a:r>
              <a:rPr lang="en-US" sz="1200" dirty="0" err="1">
                <a:solidFill>
                  <a:srgbClr val="24292E"/>
                </a:solidFill>
                <a:highlight>
                  <a:srgbClr val="FFFFFF"/>
                </a:highlight>
                <a:latin typeface="Arial"/>
                <a:ea typeface="Arial"/>
                <a:cs typeface="Arial"/>
                <a:sym typeface="Arial"/>
              </a:rPr>
              <a:t>blockchain</a:t>
            </a:r>
            <a:r>
              <a:rPr lang="en-US" sz="1200" dirty="0">
                <a:solidFill>
                  <a:srgbClr val="24292E"/>
                </a:solidFill>
                <a:highlight>
                  <a:srgbClr val="FFFFFF"/>
                </a:highlight>
                <a:latin typeface="Arial"/>
                <a:ea typeface="Arial"/>
                <a:cs typeface="Arial"/>
                <a:sym typeface="Arial"/>
              </a:rPr>
              <a:t>.</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Prove inclusion of transactions with the </a:t>
            </a:r>
            <a:r>
              <a:rPr lang="en-US" sz="1200" dirty="0" err="1">
                <a:solidFill>
                  <a:srgbClr val="24292E"/>
                </a:solidFill>
                <a:highlight>
                  <a:srgbClr val="FFFFFF"/>
                </a:highlight>
                <a:latin typeface="Arial"/>
                <a:ea typeface="Arial"/>
                <a:cs typeface="Arial"/>
                <a:sym typeface="Arial"/>
              </a:rPr>
              <a:t>merkle</a:t>
            </a:r>
            <a:r>
              <a:rPr lang="en-US" sz="1200" dirty="0">
                <a:solidFill>
                  <a:srgbClr val="24292E"/>
                </a:solidFill>
                <a:highlight>
                  <a:srgbClr val="FFFFFF"/>
                </a:highlight>
                <a:latin typeface="Arial"/>
                <a:ea typeface="Arial"/>
                <a:cs typeface="Arial"/>
                <a:sym typeface="Arial"/>
              </a:rPr>
              <a:t> root and </a:t>
            </a:r>
            <a:r>
              <a:rPr lang="en-US" sz="1200" dirty="0" err="1">
                <a:solidFill>
                  <a:srgbClr val="24292E"/>
                </a:solidFill>
                <a:highlight>
                  <a:srgbClr val="FFFFFF"/>
                </a:highlight>
                <a:latin typeface="Arial"/>
                <a:ea typeface="Arial"/>
                <a:cs typeface="Arial"/>
                <a:sym typeface="Arial"/>
              </a:rPr>
              <a:t>merkle</a:t>
            </a:r>
            <a:r>
              <a:rPr lang="en-US" sz="1200" dirty="0">
                <a:solidFill>
                  <a:srgbClr val="24292E"/>
                </a:solidFill>
                <a:highlight>
                  <a:srgbClr val="FFFFFF"/>
                </a:highlight>
                <a:latin typeface="Arial"/>
                <a:ea typeface="Arial"/>
                <a:cs typeface="Arial"/>
                <a:sym typeface="Arial"/>
              </a:rPr>
              <a:t> branch for a specific block header.</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security in regards to </a:t>
            </a:r>
            <a:r>
              <a:rPr lang="en-US" sz="1200" dirty="0" err="1">
                <a:solidFill>
                  <a:srgbClr val="24292E"/>
                </a:solidFill>
                <a:highlight>
                  <a:srgbClr val="FFFFFF"/>
                </a:highlight>
                <a:latin typeface="Arial"/>
                <a:ea typeface="Arial"/>
                <a:cs typeface="Arial"/>
                <a:sym typeface="Arial"/>
              </a:rPr>
              <a:t>spv</a:t>
            </a:r>
            <a:endParaRPr sz="1200" dirty="0">
              <a:solidFill>
                <a:srgbClr val="24292E"/>
              </a:solidFill>
              <a:highlight>
                <a:srgbClr val="FFFFFF"/>
              </a:highlight>
              <a:latin typeface="Arial"/>
              <a:ea typeface="Arial"/>
              <a:cs typeface="Arial"/>
              <a:sym typeface="Arial"/>
            </a:endParaRPr>
          </a:p>
        </p:txBody>
      </p:sp>
      <p:sp>
        <p:nvSpPr>
          <p:cNvPr id="522" name="Google Shape;522;g64c17f1ac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solidFill>
                <a:latin typeface="Poppins"/>
                <a:ea typeface="Poppins"/>
                <a:cs typeface="Poppins"/>
                <a:sym typeface="Poppins"/>
              </a:rPr>
              <a:t>The ideologies that went behind the technology. </a:t>
            </a:r>
          </a:p>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26</a:t>
            </a:fld>
            <a:endParaRPr lang="en-GB"/>
          </a:p>
        </p:txBody>
      </p:sp>
    </p:spTree>
    <p:extLst>
      <p:ext uri="{BB962C8B-B14F-4D97-AF65-F5344CB8AC3E}">
        <p14:creationId xmlns:p14="http://schemas.microsoft.com/office/powerpoint/2010/main" val="16238261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64b7c923b9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64b7c923b9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5" name="Google Shape;545;g64b7c923b9_1_4: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Lato"/>
              <a:buNone/>
            </a:pPr>
            <a:fld id="{00000000-1234-1234-1234-123412341234}" type="slidenum">
              <a:rPr lang="en-US"/>
              <a:t>27</a:t>
            </a:fld>
            <a:endParaRPr sz="1400">
              <a:solidFill>
                <a:srgbClr val="000000"/>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62efc3f8da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62efc3f8d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3" name="Google Shape;553;g62efc3f8da_2_0: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Lato"/>
              <a:buNone/>
            </a:pPr>
            <a:fld id="{00000000-1234-1234-1234-123412341234}" type="slidenum">
              <a:rPr lang="en-US"/>
              <a:t>28</a:t>
            </a:fld>
            <a:endParaRPr sz="1400">
              <a:solidFill>
                <a:srgbClr val="000000"/>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62efc3f8da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62efc3f8da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2" name="Google Shape;562;g62efc3f8da_2_4: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Lato"/>
              <a:buNone/>
            </a:pPr>
            <a:fld id="{00000000-1234-1234-1234-123412341234}" type="slidenum">
              <a:rPr lang="en-US"/>
              <a:t>29</a:t>
            </a:fld>
            <a:endParaRPr sz="1400">
              <a:solidFill>
                <a:srgbClr val="000000"/>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62efc3f8da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62efc3f8da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8" name="Google Shape;568;g62efc3f8da_2_8: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Lato"/>
              <a:buNone/>
            </a:pPr>
            <a:fld id="{00000000-1234-1234-1234-123412341234}" type="slidenum">
              <a:rPr lang="en-US"/>
              <a:t>30</a:t>
            </a:fld>
            <a:endParaRPr sz="1400">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661116bdc_1_2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US" sz="1200" b="1" dirty="0"/>
              <a:t>everything requires private key ID</a:t>
            </a:r>
            <a:endParaRPr sz="1200" b="1" dirty="0"/>
          </a:p>
          <a:p>
            <a:pPr marL="0" lvl="0" indent="0" algn="l" rtl="0">
              <a:spcBef>
                <a:spcPts val="0"/>
              </a:spcBef>
              <a:spcAft>
                <a:spcPts val="0"/>
              </a:spcAft>
              <a:buClr>
                <a:schemeClr val="dk2"/>
              </a:buClr>
              <a:buSzPts val="1100"/>
              <a:buFont typeface="Arial"/>
              <a:buNone/>
            </a:pPr>
            <a:endParaRPr sz="1200" b="1" dirty="0"/>
          </a:p>
          <a:p>
            <a:pPr marL="0" lvl="0" indent="0" algn="l" rtl="0">
              <a:spcBef>
                <a:spcPts val="0"/>
              </a:spcBef>
              <a:spcAft>
                <a:spcPts val="0"/>
              </a:spcAft>
              <a:buClr>
                <a:schemeClr val="dk2"/>
              </a:buClr>
              <a:buSzPts val="1100"/>
              <a:buFont typeface="Arial"/>
              <a:buNone/>
            </a:pPr>
            <a:r>
              <a:rPr lang="en-US" sz="1200" dirty="0"/>
              <a:t>private keys = Identity = essential → managing them should be taken care so you don’t worry → specific software to do so → wallets</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Basically all the important things you can do with bitcoin as a user depend on your identity, which are through your private and public keys, and given that these numbers are huge and hard to memorize, the question is…. how do we manage all this? </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endParaRPr sz="1200" dirty="0"/>
          </a:p>
        </p:txBody>
      </p:sp>
      <p:sp>
        <p:nvSpPr>
          <p:cNvPr id="167" name="Google Shape;167;g2661116bdc_1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62efc3f8da_2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62efc3f8da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4" name="Google Shape;574;g62efc3f8da_2_22: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Lato"/>
              <a:buNone/>
            </a:pPr>
            <a:fld id="{00000000-1234-1234-1234-123412341234}" type="slidenum">
              <a:rPr lang="en-US"/>
              <a:t>31</a:t>
            </a:fld>
            <a:endParaRPr sz="1400">
              <a:solidFill>
                <a:srgbClr val="000000"/>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solidFill>
                <a:latin typeface="Poppins"/>
                <a:ea typeface="Poppins"/>
                <a:cs typeface="Poppins"/>
                <a:sym typeface="Poppins"/>
              </a:rPr>
              <a:t>The ideologies that went behind the technology. </a:t>
            </a:r>
          </a:p>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32</a:t>
            </a:fld>
            <a:endParaRPr lang="en-GB"/>
          </a:p>
        </p:txBody>
      </p:sp>
    </p:spTree>
    <p:extLst>
      <p:ext uri="{BB962C8B-B14F-4D97-AF65-F5344CB8AC3E}">
        <p14:creationId xmlns:p14="http://schemas.microsoft.com/office/powerpoint/2010/main" val="40787932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2661116bdc_2_2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So in previous lectures we learned that bitcoin miners have to download the entire bitcoin blockchain. Normal users don’t have to download all this, and simply use wallet software, which is made possible by a technology called SPV (Simple Payment Verification).</a:t>
            </a: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Light clients connect to the Bitcoin p2p network, and get relevant information from full nodes, which have copies of the blockchain.</a:t>
            </a: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Prove inclusion of transactions with the merkle root and merkle branch for a specific block header.</a:t>
            </a: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a:t>
            </a: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security in regards to spv</a:t>
            </a:r>
            <a:endParaRPr sz="1200">
              <a:solidFill>
                <a:srgbClr val="24292E"/>
              </a:solidFill>
              <a:highlight>
                <a:srgbClr val="FFFFFF"/>
              </a:highlight>
              <a:latin typeface="Arial"/>
              <a:ea typeface="Arial"/>
              <a:cs typeface="Arial"/>
              <a:sym typeface="Arial"/>
            </a:endParaRPr>
          </a:p>
        </p:txBody>
      </p:sp>
      <p:sp>
        <p:nvSpPr>
          <p:cNvPr id="594" name="Google Shape;594;g2661116bdc_2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7645ec9f5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So in previous lectures we learned that bitcoin miners have to download the entire bitcoin blockchain. Normal users don’t have to download all this, and simply use wallet software, which is made possible by a technology called SPV (Simple Payment Verification).</a:t>
            </a: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Light clients connect to the Bitcoin p2p network, and get relevant information from full nodes, which have copies of the blockchain.</a:t>
            </a: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Prove inclusion of transactions with the merkle root and merkle branch for a specific block header.</a:t>
            </a: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a:t>
            </a:r>
            <a:endParaRPr sz="120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a:solidFill>
                  <a:srgbClr val="24292E"/>
                </a:solidFill>
                <a:highlight>
                  <a:srgbClr val="FFFFFF"/>
                </a:highlight>
                <a:latin typeface="Arial"/>
                <a:ea typeface="Arial"/>
                <a:cs typeface="Arial"/>
                <a:sym typeface="Arial"/>
              </a:rPr>
              <a:t>security in regards to spv</a:t>
            </a:r>
            <a:endParaRPr sz="1200">
              <a:solidFill>
                <a:srgbClr val="24292E"/>
              </a:solidFill>
              <a:highlight>
                <a:srgbClr val="FFFFFF"/>
              </a:highlight>
              <a:latin typeface="Arial"/>
              <a:ea typeface="Arial"/>
              <a:cs typeface="Arial"/>
              <a:sym typeface="Arial"/>
            </a:endParaRPr>
          </a:p>
        </p:txBody>
      </p:sp>
      <p:sp>
        <p:nvSpPr>
          <p:cNvPr id="607" name="Google Shape;607;g27645ec9f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00d70b5b5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err="1">
                <a:solidFill>
                  <a:srgbClr val="24292E"/>
                </a:solidFill>
                <a:highlight>
                  <a:srgbClr val="FFFFFF"/>
                </a:highlight>
                <a:latin typeface="Arial"/>
                <a:ea typeface="Arial"/>
                <a:cs typeface="Arial"/>
                <a:sym typeface="Arial"/>
              </a:rPr>
              <a:t>Multisignature</a:t>
            </a:r>
            <a:r>
              <a:rPr lang="en-US" sz="1200" dirty="0">
                <a:solidFill>
                  <a:srgbClr val="24292E"/>
                </a:solidFill>
                <a:highlight>
                  <a:srgbClr val="FFFFFF"/>
                </a:highlight>
                <a:latin typeface="Arial"/>
                <a:ea typeface="Arial"/>
                <a:cs typeface="Arial"/>
                <a:sym typeface="Arial"/>
              </a:rPr>
              <a:t>, which was mentioned in the previous lecture, allows for </a:t>
            </a:r>
            <a:r>
              <a:rPr lang="en-US" sz="1200" b="1" dirty="0">
                <a:solidFill>
                  <a:srgbClr val="24292E"/>
                </a:solidFill>
                <a:highlight>
                  <a:srgbClr val="FFFFFF"/>
                </a:highlight>
                <a:latin typeface="Arial"/>
                <a:ea typeface="Arial"/>
                <a:cs typeface="Arial"/>
                <a:sym typeface="Arial"/>
              </a:rPr>
              <a:t>M-of-N</a:t>
            </a:r>
            <a:r>
              <a:rPr lang="en-US" sz="1200" dirty="0">
                <a:solidFill>
                  <a:srgbClr val="24292E"/>
                </a:solidFill>
                <a:highlight>
                  <a:srgbClr val="FFFFFF"/>
                </a:highlight>
                <a:latin typeface="Arial"/>
                <a:ea typeface="Arial"/>
                <a:cs typeface="Arial"/>
                <a:sym typeface="Arial"/>
              </a:rPr>
              <a:t> transactions. It’s a way of cryptographically sharing a key between participants, and serves to distribute points of failure. Instead of losing one key and losing all your funds, you have more than one point of failure. </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Imagine if you want to share a wallet with a family, or even with yourself. </a:t>
            </a:r>
            <a:r>
              <a:rPr lang="en-US" sz="1200" dirty="0" err="1">
                <a:solidFill>
                  <a:srgbClr val="24292E"/>
                </a:solidFill>
                <a:highlight>
                  <a:srgbClr val="FFFFFF"/>
                </a:highlight>
                <a:latin typeface="Arial"/>
                <a:ea typeface="Arial"/>
                <a:cs typeface="Arial"/>
                <a:sym typeface="Arial"/>
              </a:rPr>
              <a:t>Coinbase</a:t>
            </a:r>
            <a:r>
              <a:rPr lang="en-US" sz="1200" dirty="0">
                <a:solidFill>
                  <a:srgbClr val="24292E"/>
                </a:solidFill>
                <a:highlight>
                  <a:srgbClr val="FFFFFF"/>
                </a:highlight>
                <a:latin typeface="Arial"/>
                <a:ea typeface="Arial"/>
                <a:cs typeface="Arial"/>
                <a:sym typeface="Arial"/>
              </a:rPr>
              <a:t> provides a service where you can do </a:t>
            </a:r>
            <a:r>
              <a:rPr lang="en-US" sz="1200" b="1" dirty="0">
                <a:solidFill>
                  <a:srgbClr val="24292E"/>
                </a:solidFill>
                <a:highlight>
                  <a:srgbClr val="FFFFFF"/>
                </a:highlight>
                <a:latin typeface="Arial"/>
                <a:ea typeface="Arial"/>
                <a:cs typeface="Arial"/>
                <a:sym typeface="Arial"/>
              </a:rPr>
              <a:t>2-of-3 or 3-of-5 </a:t>
            </a:r>
            <a:r>
              <a:rPr lang="en-US" sz="1200" dirty="0" err="1">
                <a:solidFill>
                  <a:srgbClr val="24292E"/>
                </a:solidFill>
                <a:highlight>
                  <a:srgbClr val="FFFFFF"/>
                </a:highlight>
                <a:latin typeface="Arial"/>
                <a:ea typeface="Arial"/>
                <a:cs typeface="Arial"/>
                <a:sym typeface="Arial"/>
              </a:rPr>
              <a:t>multisig</a:t>
            </a:r>
            <a:r>
              <a:rPr lang="en-US" sz="1200" dirty="0">
                <a:solidFill>
                  <a:srgbClr val="24292E"/>
                </a:solidFill>
                <a:highlight>
                  <a:srgbClr val="FFFFFF"/>
                </a:highlight>
                <a:latin typeface="Arial"/>
                <a:ea typeface="Arial"/>
                <a:cs typeface="Arial"/>
                <a:sym typeface="Arial"/>
              </a:rPr>
              <a:t>. You keep two of your keys, and </a:t>
            </a:r>
            <a:r>
              <a:rPr lang="en-US" sz="1200" dirty="0" err="1">
                <a:solidFill>
                  <a:srgbClr val="24292E"/>
                </a:solidFill>
                <a:highlight>
                  <a:srgbClr val="FFFFFF"/>
                </a:highlight>
                <a:latin typeface="Arial"/>
                <a:ea typeface="Arial"/>
                <a:cs typeface="Arial"/>
                <a:sym typeface="Arial"/>
              </a:rPr>
              <a:t>Coinbase</a:t>
            </a:r>
            <a:r>
              <a:rPr lang="en-US" sz="1200" dirty="0">
                <a:solidFill>
                  <a:srgbClr val="24292E"/>
                </a:solidFill>
                <a:highlight>
                  <a:srgbClr val="FFFFFF"/>
                </a:highlight>
                <a:latin typeface="Arial"/>
                <a:ea typeface="Arial"/>
                <a:cs typeface="Arial"/>
                <a:sym typeface="Arial"/>
              </a:rPr>
              <a:t> holds the third. </a:t>
            </a:r>
            <a:r>
              <a:rPr lang="en-US" sz="1200" dirty="0" err="1">
                <a:solidFill>
                  <a:srgbClr val="24292E"/>
                </a:solidFill>
                <a:highlight>
                  <a:srgbClr val="FFFFFF"/>
                </a:highlight>
                <a:latin typeface="Arial"/>
                <a:ea typeface="Arial"/>
                <a:cs typeface="Arial"/>
                <a:sym typeface="Arial"/>
              </a:rPr>
              <a:t>Coinbase</a:t>
            </a:r>
            <a:r>
              <a:rPr lang="en-US" sz="1200" dirty="0">
                <a:solidFill>
                  <a:srgbClr val="24292E"/>
                </a:solidFill>
                <a:highlight>
                  <a:srgbClr val="FFFFFF"/>
                </a:highlight>
                <a:latin typeface="Arial"/>
                <a:ea typeface="Arial"/>
                <a:cs typeface="Arial"/>
                <a:sym typeface="Arial"/>
              </a:rPr>
              <a:t> can’t use your funds since they only have one key, but if you ever lose one of your keys, </a:t>
            </a:r>
            <a:r>
              <a:rPr lang="en-US" sz="1200" dirty="0" err="1">
                <a:solidFill>
                  <a:srgbClr val="24292E"/>
                </a:solidFill>
                <a:highlight>
                  <a:srgbClr val="FFFFFF"/>
                </a:highlight>
                <a:latin typeface="Arial"/>
                <a:ea typeface="Arial"/>
                <a:cs typeface="Arial"/>
                <a:sym typeface="Arial"/>
              </a:rPr>
              <a:t>Coinbase</a:t>
            </a:r>
            <a:r>
              <a:rPr lang="en-US" sz="1200" dirty="0">
                <a:solidFill>
                  <a:srgbClr val="24292E"/>
                </a:solidFill>
                <a:highlight>
                  <a:srgbClr val="FFFFFF"/>
                </a:highlight>
                <a:latin typeface="Arial"/>
                <a:ea typeface="Arial"/>
                <a:cs typeface="Arial"/>
                <a:sym typeface="Arial"/>
              </a:rPr>
              <a:t> can step in and offer their key to help you recover your funds.</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a:solidFill>
                  <a:srgbClr val="24292E"/>
                </a:solidFill>
                <a:highlight>
                  <a:srgbClr val="FFFFFF"/>
                </a:highlight>
                <a:latin typeface="Arial"/>
                <a:ea typeface="Arial"/>
                <a:cs typeface="Arial"/>
                <a:sym typeface="Arial"/>
              </a:rPr>
              <a:t>----------------------</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r>
              <a:rPr lang="en-US" sz="1200" dirty="0" err="1">
                <a:solidFill>
                  <a:srgbClr val="24292E"/>
                </a:solidFill>
                <a:highlight>
                  <a:srgbClr val="FFFFFF"/>
                </a:highlight>
                <a:latin typeface="Arial"/>
                <a:ea typeface="Arial"/>
                <a:cs typeface="Arial"/>
                <a:sym typeface="Arial"/>
              </a:rPr>
              <a:t>Multisignature</a:t>
            </a:r>
            <a:r>
              <a:rPr lang="en-US" sz="1200" dirty="0">
                <a:solidFill>
                  <a:srgbClr val="24292E"/>
                </a:solidFill>
                <a:highlight>
                  <a:srgbClr val="FFFFFF"/>
                </a:highlight>
                <a:latin typeface="Arial"/>
                <a:ea typeface="Arial"/>
                <a:cs typeface="Arial"/>
                <a:sym typeface="Arial"/>
              </a:rPr>
              <a:t> is explained in the last lecture. It’s a way of distributing responsibility between parties, and allow for M-of-N transactions. Imagine there’s N exec members in a company. If M of them agree, then they can spend from a transaction.</a:t>
            </a:r>
            <a:endParaRPr sz="1200" dirty="0">
              <a:solidFill>
                <a:srgbClr val="24292E"/>
              </a:solidFill>
              <a:highlight>
                <a:srgbClr val="FFFFFF"/>
              </a:highlight>
              <a:latin typeface="Arial"/>
              <a:ea typeface="Arial"/>
              <a:cs typeface="Arial"/>
              <a:sym typeface="Arial"/>
            </a:endParaRPr>
          </a:p>
          <a:p>
            <a:pPr marL="0" marR="0" lvl="0" indent="0" algn="l" rtl="0">
              <a:spcBef>
                <a:spcPts val="0"/>
              </a:spcBef>
              <a:spcAft>
                <a:spcPts val="0"/>
              </a:spcAft>
              <a:buClr>
                <a:schemeClr val="dk2"/>
              </a:buClr>
              <a:buSzPts val="1100"/>
              <a:buFont typeface="Arial"/>
              <a:buNone/>
            </a:pPr>
            <a:endParaRPr sz="1200" dirty="0">
              <a:solidFill>
                <a:srgbClr val="24292E"/>
              </a:solidFill>
              <a:highlight>
                <a:srgbClr val="FFFFFF"/>
              </a:highlight>
              <a:latin typeface="Arial"/>
              <a:ea typeface="Arial"/>
              <a:cs typeface="Arial"/>
              <a:sym typeface="Arial"/>
            </a:endParaRPr>
          </a:p>
        </p:txBody>
      </p:sp>
      <p:sp>
        <p:nvSpPr>
          <p:cNvPr id="623" name="Google Shape;623;g200d70b5b5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368ecc79f1_0_3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t>A nice picture for y’all.</a:t>
            </a:r>
            <a:endParaRPr sz="1200">
              <a:solidFill>
                <a:schemeClr val="dk1"/>
              </a:solidFill>
              <a:latin typeface="Lato"/>
              <a:ea typeface="Lato"/>
              <a:cs typeface="Lato"/>
              <a:sym typeface="Lato"/>
            </a:endParaRPr>
          </a:p>
        </p:txBody>
      </p:sp>
      <p:sp>
        <p:nvSpPr>
          <p:cNvPr id="632" name="Google Shape;632;g368ecc79f1_0_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368ecc79f1_0_4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t>A nice picture for y’all.</a:t>
            </a:r>
            <a:endParaRPr sz="1200">
              <a:solidFill>
                <a:schemeClr val="dk1"/>
              </a:solidFill>
              <a:latin typeface="Lato"/>
              <a:ea typeface="Lato"/>
              <a:cs typeface="Lato"/>
              <a:sym typeface="Lato"/>
            </a:endParaRPr>
          </a:p>
        </p:txBody>
      </p:sp>
      <p:sp>
        <p:nvSpPr>
          <p:cNvPr id="674" name="Google Shape;674;g368ecc79f1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368ecc79f1_0_5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t>A nice picture for y’all.</a:t>
            </a:r>
            <a:endParaRPr sz="1200">
              <a:solidFill>
                <a:schemeClr val="dk1"/>
              </a:solidFill>
              <a:latin typeface="Lato"/>
              <a:ea typeface="Lato"/>
              <a:cs typeface="Lato"/>
              <a:sym typeface="Lato"/>
            </a:endParaRPr>
          </a:p>
        </p:txBody>
      </p:sp>
      <p:sp>
        <p:nvSpPr>
          <p:cNvPr id="715" name="Google Shape;715;g368ecc79f1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2661116bdc_2_2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t>Should not be able to determine how much bitcoin you own -- </a:t>
            </a:r>
            <a:r>
              <a:rPr lang="en-US" sz="1200" b="1"/>
              <a:t>More on this in the anonymity lecture</a:t>
            </a:r>
            <a:endParaRPr sz="1200"/>
          </a:p>
          <a:p>
            <a:pPr marL="0" marR="0" lvl="0" indent="0" algn="l" rtl="0">
              <a:spcBef>
                <a:spcPts val="0"/>
              </a:spcBef>
              <a:spcAft>
                <a:spcPts val="0"/>
              </a:spcAft>
              <a:buClr>
                <a:schemeClr val="dk2"/>
              </a:buClr>
              <a:buSzPts val="1100"/>
              <a:buFont typeface="Arial"/>
              <a:buNone/>
            </a:pPr>
            <a:endParaRPr sz="1200"/>
          </a:p>
          <a:p>
            <a:pPr marL="0" marR="0" lvl="0" indent="0" algn="l" rtl="0">
              <a:spcBef>
                <a:spcPts val="0"/>
              </a:spcBef>
              <a:spcAft>
                <a:spcPts val="0"/>
              </a:spcAft>
              <a:buClr>
                <a:schemeClr val="dk2"/>
              </a:buClr>
              <a:buSzPts val="1100"/>
              <a:buFont typeface="Arial"/>
              <a:buNone/>
            </a:pPr>
            <a:r>
              <a:rPr lang="en-US" sz="1200"/>
              <a:t>Just some more random numbers, no relation → compromising one key independent of others</a:t>
            </a:r>
            <a:endParaRPr sz="1200"/>
          </a:p>
          <a:p>
            <a:pPr marL="0" marR="0" lvl="0" indent="0" algn="l" rtl="0">
              <a:spcBef>
                <a:spcPts val="0"/>
              </a:spcBef>
              <a:spcAft>
                <a:spcPts val="0"/>
              </a:spcAft>
              <a:buClr>
                <a:schemeClr val="dk2"/>
              </a:buClr>
              <a:buSzPts val="1100"/>
              <a:buFont typeface="Arial"/>
              <a:buNone/>
            </a:pPr>
            <a:endParaRPr sz="1200"/>
          </a:p>
          <a:p>
            <a:pPr marL="0" marR="0" lvl="0" indent="0" algn="l" rtl="0">
              <a:spcBef>
                <a:spcPts val="0"/>
              </a:spcBef>
              <a:spcAft>
                <a:spcPts val="0"/>
              </a:spcAft>
              <a:buClr>
                <a:schemeClr val="dk2"/>
              </a:buClr>
              <a:buSzPts val="1100"/>
              <a:buFont typeface="Arial"/>
              <a:buNone/>
            </a:pPr>
            <a:endParaRPr sz="1200"/>
          </a:p>
        </p:txBody>
      </p:sp>
      <p:sp>
        <p:nvSpPr>
          <p:cNvPr id="766" name="Google Shape;766;g2661116bdc_2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g2661116bdc_2_2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p:txBody>
      </p:sp>
      <p:sp>
        <p:nvSpPr>
          <p:cNvPr id="776" name="Google Shape;776;g2661116bdc_2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661116bdc_1_2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key thing to note (pun 100% intended):</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fundamentally → wallet = private key management + how you interact with bitcoin (make transactions, receive bitcoin, see balance)</a:t>
            </a:r>
            <a:endParaRPr sz="1200" dirty="0"/>
          </a:p>
          <a:p>
            <a:pPr marL="0" marR="0" lvl="0" indent="0" algn="l" rtl="0">
              <a:spcBef>
                <a:spcPts val="0"/>
              </a:spcBef>
              <a:spcAft>
                <a:spcPts val="0"/>
              </a:spcAft>
              <a:buClr>
                <a:schemeClr val="dk2"/>
              </a:buClr>
              <a:buSzPts val="1100"/>
              <a:buFont typeface="Arial"/>
              <a:buNone/>
            </a:pPr>
            <a:endParaRPr sz="1200" dirty="0"/>
          </a:p>
          <a:p>
            <a:pPr marL="457200" marR="0" lvl="0" indent="-304800" algn="l" rtl="0">
              <a:spcBef>
                <a:spcPts val="0"/>
              </a:spcBef>
              <a:spcAft>
                <a:spcPts val="0"/>
              </a:spcAft>
              <a:buSzPts val="1200"/>
              <a:buChar char="●"/>
            </a:pPr>
            <a:r>
              <a:rPr lang="en-US" sz="1200" dirty="0"/>
              <a:t>some allow users to control private key, some do not, </a:t>
            </a:r>
            <a:r>
              <a:rPr lang="en-US" sz="1200" b="1" dirty="0"/>
              <a:t>remember:</a:t>
            </a:r>
            <a:r>
              <a:rPr lang="en-US" sz="1200" dirty="0"/>
              <a:t> ownership is important</a:t>
            </a:r>
            <a:endParaRPr sz="1200" dirty="0"/>
          </a:p>
          <a:p>
            <a:pPr marL="0" marR="0" lvl="0" indent="0" algn="l" rtl="0">
              <a:spcBef>
                <a:spcPts val="0"/>
              </a:spcBef>
              <a:spcAft>
                <a:spcPts val="0"/>
              </a:spcAft>
              <a:buNone/>
            </a:pPr>
            <a:endParaRPr sz="1200" dirty="0"/>
          </a:p>
          <a:p>
            <a:pPr marL="0" marR="0" lvl="0" indent="0" algn="l" rtl="0">
              <a:spcBef>
                <a:spcPts val="0"/>
              </a:spcBef>
              <a:spcAft>
                <a:spcPts val="0"/>
              </a:spcAft>
              <a:buNone/>
            </a:pPr>
            <a:r>
              <a:rPr lang="en-US" sz="1200" b="1" dirty="0"/>
              <a:t>hot &amp; cold → based on relationship to internet</a:t>
            </a:r>
            <a:endParaRPr sz="1200" dirty="0"/>
          </a:p>
          <a:p>
            <a:pPr marL="457200" marR="0" lvl="0" indent="-304800" algn="l" rtl="0">
              <a:spcBef>
                <a:spcPts val="0"/>
              </a:spcBef>
              <a:spcAft>
                <a:spcPts val="0"/>
              </a:spcAft>
              <a:buSzPts val="1200"/>
              <a:buChar char="●"/>
            </a:pPr>
            <a:r>
              <a:rPr lang="en-US" sz="1200" b="1" dirty="0"/>
              <a:t>hot</a:t>
            </a:r>
            <a:r>
              <a:rPr lang="en-US" sz="1200" dirty="0"/>
              <a:t> → online, connected to the internet in some form, </a:t>
            </a:r>
            <a:r>
              <a:rPr lang="en-US" sz="1200" b="1" dirty="0"/>
              <a:t>think: </a:t>
            </a:r>
            <a:r>
              <a:rPr lang="en-US" sz="1200" dirty="0"/>
              <a:t>apps, web-based wallets, </a:t>
            </a:r>
            <a:r>
              <a:rPr lang="en-US" sz="1200" b="1" dirty="0"/>
              <a:t>ex:</a:t>
            </a:r>
            <a:r>
              <a:rPr lang="en-US" sz="1200" dirty="0"/>
              <a:t> electrum</a:t>
            </a:r>
            <a:endParaRPr sz="1200" dirty="0"/>
          </a:p>
          <a:p>
            <a:pPr marL="914400" marR="0" lvl="1" indent="-304800" algn="l" rtl="0">
              <a:spcBef>
                <a:spcPts val="0"/>
              </a:spcBef>
              <a:spcAft>
                <a:spcPts val="0"/>
              </a:spcAft>
              <a:buSzPts val="1200"/>
              <a:buChar char="○"/>
            </a:pPr>
            <a:r>
              <a:rPr lang="en-US" sz="1200" dirty="0"/>
              <a:t>subtype: exchanges, </a:t>
            </a:r>
            <a:r>
              <a:rPr lang="en-US" sz="1200" b="1" dirty="0"/>
              <a:t>private key stored in cloud, inaccessible to user</a:t>
            </a:r>
            <a:r>
              <a:rPr lang="en-US" sz="1200" dirty="0"/>
              <a:t>, </a:t>
            </a:r>
            <a:r>
              <a:rPr lang="en-US" sz="1200" b="1" dirty="0"/>
              <a:t>ex: </a:t>
            </a:r>
            <a:r>
              <a:rPr lang="en-US" sz="1200" b="1" dirty="0" err="1"/>
              <a:t>coinbase</a:t>
            </a:r>
            <a:endParaRPr sz="1200" dirty="0"/>
          </a:p>
          <a:p>
            <a:pPr marL="914400" marR="0" lvl="1" indent="-304800" algn="l" rtl="0">
              <a:spcBef>
                <a:spcPts val="0"/>
              </a:spcBef>
              <a:spcAft>
                <a:spcPts val="0"/>
              </a:spcAft>
              <a:buSzPts val="1200"/>
              <a:buChar char="○"/>
            </a:pPr>
            <a:r>
              <a:rPr lang="en-US" sz="1200" b="1" dirty="0"/>
              <a:t>user friendly, convenient, portable, offload security concerns to corporation (good and bad)</a:t>
            </a:r>
            <a:endParaRPr sz="1200" b="1" dirty="0"/>
          </a:p>
          <a:p>
            <a:pPr marL="1371600" marR="0" lvl="2" indent="-304800" algn="l" rtl="0">
              <a:spcBef>
                <a:spcPts val="0"/>
              </a:spcBef>
              <a:spcAft>
                <a:spcPts val="0"/>
              </a:spcAft>
              <a:buSzPts val="1200"/>
              <a:buChar char="■"/>
            </a:pPr>
            <a:r>
              <a:rPr lang="en-US" sz="1200" b="1" dirty="0"/>
              <a:t>using a centralized company for a decentralized currency!!!?????</a:t>
            </a:r>
            <a:endParaRPr sz="1200" b="1" dirty="0"/>
          </a:p>
          <a:p>
            <a:pPr marL="0" marR="0" lvl="0" indent="0" algn="l" rtl="0">
              <a:spcBef>
                <a:spcPts val="0"/>
              </a:spcBef>
              <a:spcAft>
                <a:spcPts val="0"/>
              </a:spcAft>
              <a:buNone/>
            </a:pPr>
            <a:endParaRPr sz="1200" b="1" dirty="0"/>
          </a:p>
          <a:p>
            <a:pPr marL="457200" marR="0" lvl="0" indent="-304800" algn="l" rtl="0">
              <a:spcBef>
                <a:spcPts val="0"/>
              </a:spcBef>
              <a:spcAft>
                <a:spcPts val="0"/>
              </a:spcAft>
              <a:buSzPts val="1200"/>
              <a:buChar char="●"/>
            </a:pPr>
            <a:r>
              <a:rPr lang="en-US" sz="1200" b="1" dirty="0"/>
              <a:t>cold</a:t>
            </a:r>
            <a:r>
              <a:rPr lang="en-US" sz="1200" dirty="0"/>
              <a:t> → </a:t>
            </a:r>
            <a:r>
              <a:rPr lang="en-US" sz="1200" b="1" dirty="0"/>
              <a:t>purely physical</a:t>
            </a:r>
            <a:r>
              <a:rPr lang="en-US" sz="1200" dirty="0"/>
              <a:t>, security over ease of use, </a:t>
            </a:r>
            <a:r>
              <a:rPr lang="en-US" sz="1200" b="1" dirty="0"/>
              <a:t>think: paper wallets, hardware wallets, brain wallets</a:t>
            </a:r>
            <a:endParaRPr sz="1200" dirty="0"/>
          </a:p>
          <a:p>
            <a:pPr marL="914400" marR="0" lvl="1" indent="-304800" algn="l" rtl="0">
              <a:spcBef>
                <a:spcPts val="0"/>
              </a:spcBef>
              <a:spcAft>
                <a:spcPts val="0"/>
              </a:spcAft>
              <a:buSzPts val="1200"/>
              <a:buChar char="○"/>
            </a:pPr>
            <a:r>
              <a:rPr lang="en-US" sz="1200" b="1" dirty="0"/>
              <a:t>paper wallet: </a:t>
            </a:r>
            <a:r>
              <a:rPr lang="en-US" sz="1200" dirty="0"/>
              <a:t>generate a private key offline and write it down? you got a paper wallet</a:t>
            </a:r>
            <a:endParaRPr sz="1200" dirty="0"/>
          </a:p>
          <a:p>
            <a:pPr marL="914400" marR="0" lvl="1" indent="-304800" algn="l" rtl="0">
              <a:spcBef>
                <a:spcPts val="0"/>
              </a:spcBef>
              <a:spcAft>
                <a:spcPts val="0"/>
              </a:spcAft>
              <a:buSzPts val="1200"/>
              <a:buChar char="○"/>
            </a:pPr>
            <a:r>
              <a:rPr lang="en-US" sz="1200" b="1" dirty="0"/>
              <a:t>brain wallet: </a:t>
            </a:r>
            <a:r>
              <a:rPr lang="en-US" sz="1200" dirty="0"/>
              <a:t>memorize a mnemonic, hash it (however many times), and use the resulting hash as a private key? you got a brain wallet</a:t>
            </a:r>
            <a:endParaRPr sz="1200" dirty="0"/>
          </a:p>
          <a:p>
            <a:pPr marL="914400" marR="0" lvl="1" indent="-304800" algn="l" rtl="0">
              <a:spcBef>
                <a:spcPts val="0"/>
              </a:spcBef>
              <a:spcAft>
                <a:spcPts val="0"/>
              </a:spcAft>
              <a:buSzPts val="1200"/>
              <a:buChar char="○"/>
            </a:pPr>
            <a:r>
              <a:rPr lang="en-US" sz="1200" b="1" dirty="0"/>
              <a:t>hardware wallets</a:t>
            </a:r>
            <a:r>
              <a:rPr lang="en-US" sz="1200" dirty="0"/>
              <a:t> → remain purely offline, sign transaction you want to carry out then send them back to computer to broadcast to </a:t>
            </a:r>
            <a:r>
              <a:rPr lang="en-US" sz="1200" dirty="0" err="1"/>
              <a:t>blockchain</a:t>
            </a:r>
            <a:endParaRPr sz="1200" dirty="0"/>
          </a:p>
          <a:p>
            <a:pPr marL="0" marR="0" lvl="0" indent="0" algn="l" rtl="0">
              <a:spcBef>
                <a:spcPts val="0"/>
              </a:spcBef>
              <a:spcAft>
                <a:spcPts val="0"/>
              </a:spcAft>
              <a:buClr>
                <a:schemeClr val="dk2"/>
              </a:buClr>
              <a:buSzPts val="1100"/>
              <a:buFont typeface="Arial"/>
              <a:buNone/>
            </a:pPr>
            <a:r>
              <a:rPr lang="en-US" sz="1200" dirty="0"/>
              <a:t>(Noah </a:t>
            </a:r>
            <a:r>
              <a:rPr lang="en-US" sz="1200" dirty="0" err="1"/>
              <a:t>Alcus</a:t>
            </a:r>
            <a:r>
              <a:rPr lang="en-US" sz="1200" dirty="0"/>
              <a:t>)</a:t>
            </a:r>
            <a:endParaRPr sz="1200" dirty="0"/>
          </a:p>
        </p:txBody>
      </p:sp>
      <p:sp>
        <p:nvSpPr>
          <p:cNvPr id="179" name="Google Shape;179;g2661116bdc_1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2661116bdc_2_28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So we construct a system of deriving keys from a single starting point known as a seed. So instead of having to back up every single key, we could just generate it, as long as we know the seed (and an index). The schema’s here. </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There’s a function F,</a:t>
            </a:r>
            <a:endParaRPr sz="1200" dirty="0"/>
          </a:p>
          <a:p>
            <a:pPr marL="0" marR="0" lvl="0" indent="0" algn="l" rtl="0">
              <a:spcBef>
                <a:spcPts val="0"/>
              </a:spcBef>
              <a:spcAft>
                <a:spcPts val="0"/>
              </a:spcAft>
              <a:buClr>
                <a:schemeClr val="dk2"/>
              </a:buClr>
              <a:buSzPts val="1100"/>
              <a:buFont typeface="Arial"/>
              <a:buNone/>
            </a:pPr>
            <a:r>
              <a:rPr lang="en-US" sz="1200" dirty="0"/>
              <a:t>and function G, which we also talked about, the whole SHA256 and RIPEMD160 hashing with ECDSA.</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Seeds are typically human-readable words (think brain wallets again…) and then we just hash that a bunch of times with an index, etc.</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convenient to keep track of keys</a:t>
            </a:r>
            <a:endParaRPr sz="1200" dirty="0"/>
          </a:p>
          <a:p>
            <a:pPr marL="0" marR="0" lvl="0" indent="0" algn="l" rtl="0">
              <a:spcBef>
                <a:spcPts val="0"/>
              </a:spcBef>
              <a:spcAft>
                <a:spcPts val="0"/>
              </a:spcAft>
              <a:buClr>
                <a:schemeClr val="dk2"/>
              </a:buClr>
              <a:buSzPts val="1100"/>
              <a:buFont typeface="Arial"/>
              <a:buNone/>
            </a:pPr>
            <a:r>
              <a:rPr lang="en-US" sz="1200" dirty="0"/>
              <a:t>more convenient to know the seed</a:t>
            </a:r>
            <a:endParaRPr sz="1200" dirty="0"/>
          </a:p>
          <a:p>
            <a:pPr marL="0" marR="0" lvl="0" indent="0" algn="l" rtl="0">
              <a:spcBef>
                <a:spcPts val="0"/>
              </a:spcBef>
              <a:spcAft>
                <a:spcPts val="0"/>
              </a:spcAft>
              <a:buClr>
                <a:schemeClr val="dk2"/>
              </a:buClr>
              <a:buSzPts val="1100"/>
              <a:buFont typeface="Arial"/>
              <a:buNone/>
            </a:pPr>
            <a:r>
              <a:rPr lang="en-US" sz="1200" dirty="0"/>
              <a:t>master key </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exchanges do this</a:t>
            </a:r>
            <a:endParaRPr sz="1200" dirty="0"/>
          </a:p>
          <a:p>
            <a:pPr marL="0" marR="0" lvl="0" indent="0" algn="l" rtl="0">
              <a:spcBef>
                <a:spcPts val="0"/>
              </a:spcBef>
              <a:spcAft>
                <a:spcPts val="0"/>
              </a:spcAft>
              <a:buClr>
                <a:schemeClr val="dk2"/>
              </a:buClr>
              <a:buSzPts val="1100"/>
              <a:buFont typeface="Arial"/>
              <a:buNone/>
            </a:pPr>
            <a:r>
              <a:rPr lang="en-US" sz="1200" dirty="0"/>
              <a:t>talk more about how to generate </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definition and notes </a:t>
            </a:r>
            <a:endParaRPr sz="1200" dirty="0"/>
          </a:p>
          <a:p>
            <a:pPr marL="0" marR="0" lvl="0" indent="0" algn="l" rtl="0">
              <a:spcBef>
                <a:spcPts val="0"/>
              </a:spcBef>
              <a:spcAft>
                <a:spcPts val="0"/>
              </a:spcAft>
              <a:buClr>
                <a:schemeClr val="dk2"/>
              </a:buClr>
              <a:buSzPts val="1100"/>
              <a:buFont typeface="Arial"/>
              <a:buNone/>
            </a:pPr>
            <a:endParaRPr sz="1200" dirty="0"/>
          </a:p>
        </p:txBody>
      </p:sp>
      <p:sp>
        <p:nvSpPr>
          <p:cNvPr id="786" name="Google Shape;786;g2661116bdc_2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2661116bdc_2_3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So it’s use cases are pretty good. Imagine an hierarchical structure, say like a company, and a treasurer is in charge of wallets, and has a seed.</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We can see how the management follows: CEO to VPs to team managers to regular employees.</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Since child keys are derived from parent keys, anyone can spend from wallets below them in the hierarchy. CEO can spend from regular employee wallets</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example: exchanges</a:t>
            </a:r>
            <a:endParaRPr sz="1200" dirty="0"/>
          </a:p>
          <a:p>
            <a:pPr marL="0" marR="0" lvl="0" indent="0" algn="l" rtl="0">
              <a:spcBef>
                <a:spcPts val="0"/>
              </a:spcBef>
              <a:spcAft>
                <a:spcPts val="0"/>
              </a:spcAft>
              <a:buClr>
                <a:schemeClr val="dk2"/>
              </a:buClr>
              <a:buSzPts val="1100"/>
              <a:buFont typeface="Arial"/>
              <a:buNone/>
            </a:pPr>
            <a:r>
              <a:rPr lang="en-US" sz="1200" dirty="0"/>
              <a:t>security and expense</a:t>
            </a:r>
            <a:endParaRPr sz="1200" dirty="0"/>
          </a:p>
          <a:p>
            <a:pPr marL="0" marR="0" lvl="0" indent="0" algn="l" rtl="0">
              <a:spcBef>
                <a:spcPts val="0"/>
              </a:spcBef>
              <a:spcAft>
                <a:spcPts val="0"/>
              </a:spcAft>
              <a:buClr>
                <a:schemeClr val="dk2"/>
              </a:buClr>
              <a:buSzPts val="1100"/>
              <a:buFont typeface="Arial"/>
              <a:buNone/>
            </a:pPr>
            <a:r>
              <a:rPr lang="en-US" sz="1200" dirty="0"/>
              <a:t>vs bringing up key every time</a:t>
            </a:r>
            <a:endParaRPr sz="1200" dirty="0"/>
          </a:p>
          <a:p>
            <a:pPr marL="0" marR="0" lvl="0" indent="0" algn="l" rtl="0">
              <a:spcBef>
                <a:spcPts val="0"/>
              </a:spcBef>
              <a:spcAft>
                <a:spcPts val="0"/>
              </a:spcAft>
              <a:buClr>
                <a:schemeClr val="dk2"/>
              </a:buClr>
              <a:buSzPts val="1100"/>
              <a:buFont typeface="Arial"/>
              <a:buNone/>
            </a:pPr>
            <a:r>
              <a:rPr lang="en-US" sz="1200" dirty="0"/>
              <a:t>everyone has a bunch of addresses, can just keep master</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Segway to mining now……..</a:t>
            </a:r>
            <a:endParaRPr sz="1200" dirty="0"/>
          </a:p>
        </p:txBody>
      </p:sp>
      <p:sp>
        <p:nvSpPr>
          <p:cNvPr id="796" name="Google Shape;796;g2661116bdc_2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solidFill>
                <a:latin typeface="Poppins"/>
                <a:ea typeface="Poppins"/>
                <a:cs typeface="Poppins"/>
                <a:sym typeface="Poppins"/>
              </a:rPr>
              <a:t>The ideologies that went behind the technology. </a:t>
            </a:r>
          </a:p>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43</a:t>
            </a:fld>
            <a:endParaRPr lang="en-GB"/>
          </a:p>
        </p:txBody>
      </p:sp>
    </p:spTree>
    <p:extLst>
      <p:ext uri="{BB962C8B-B14F-4D97-AF65-F5344CB8AC3E}">
        <p14:creationId xmlns:p14="http://schemas.microsoft.com/office/powerpoint/2010/main" val="60998056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35e1770bb6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sz="2400" b="0" i="0" u="none" strike="noStrike" cap="none">
              <a:solidFill>
                <a:schemeClr val="dk1"/>
              </a:solidFill>
              <a:latin typeface="Lato"/>
              <a:ea typeface="Lato"/>
              <a:cs typeface="Lato"/>
              <a:sym typeface="Lato"/>
            </a:endParaRPr>
          </a:p>
        </p:txBody>
      </p:sp>
      <p:sp>
        <p:nvSpPr>
          <p:cNvPr id="839" name="Google Shape;839;g35e1770bb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36906b55bf_2_2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400"/>
              <a:t>1. Download the Blockchain </a:t>
            </a:r>
            <a:endParaRPr sz="1400"/>
          </a:p>
          <a:p>
            <a:pPr marL="457200" marR="0" lvl="0" indent="-317500" algn="l" rtl="0">
              <a:spcBef>
                <a:spcPts val="0"/>
              </a:spcBef>
              <a:spcAft>
                <a:spcPts val="0"/>
              </a:spcAft>
              <a:buSzPts val="1400"/>
              <a:buChar char="-"/>
            </a:pPr>
            <a:r>
              <a:rPr lang="en-US" sz="1400"/>
              <a:t>Get blocks from your peers then download blockchain</a:t>
            </a:r>
            <a:endParaRPr sz="1400"/>
          </a:p>
          <a:p>
            <a:pPr marL="457200" marR="0" lvl="0" indent="-317500" algn="l" rtl="0">
              <a:spcBef>
                <a:spcPts val="0"/>
              </a:spcBef>
              <a:spcAft>
                <a:spcPts val="0"/>
              </a:spcAft>
              <a:buSzPts val="1400"/>
              <a:buChar char="-"/>
            </a:pPr>
            <a:r>
              <a:rPr lang="en-US" sz="1400"/>
              <a:t>start from the genesis block  (which is the first block)</a:t>
            </a:r>
            <a:endParaRPr sz="1400"/>
          </a:p>
          <a:p>
            <a:pPr marL="457200" marR="0" lvl="0" indent="-317500" algn="l" rtl="0">
              <a:spcBef>
                <a:spcPts val="0"/>
              </a:spcBef>
              <a:spcAft>
                <a:spcPts val="0"/>
              </a:spcAft>
              <a:buSzPts val="1400"/>
              <a:buChar char="-"/>
            </a:pPr>
            <a:r>
              <a:rPr lang="en-US" sz="1400"/>
              <a:t>Stay up to date / make sureit is updated</a:t>
            </a:r>
            <a:endParaRPr sz="1400"/>
          </a:p>
        </p:txBody>
      </p:sp>
      <p:sp>
        <p:nvSpPr>
          <p:cNvPr id="850" name="Google Shape;850;g36906b55bf_2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36906b55bf_2_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SzPts val="1400"/>
              <a:buChar char="-"/>
            </a:pPr>
            <a:r>
              <a:rPr lang="en-US" sz="1400"/>
              <a:t>Listen to the Bitcoin network for transactions </a:t>
            </a:r>
            <a:endParaRPr sz="1400"/>
          </a:p>
          <a:p>
            <a:pPr marL="457200" marR="0" lvl="0" indent="-317500" algn="l" rtl="0">
              <a:spcBef>
                <a:spcPts val="0"/>
              </a:spcBef>
              <a:spcAft>
                <a:spcPts val="0"/>
              </a:spcAft>
              <a:buSzPts val="1400"/>
              <a:buChar char="-"/>
            </a:pPr>
            <a:r>
              <a:rPr lang="en-US" sz="1400"/>
              <a:t>Unconfirmed (pending) transactions sit in the mempool for a miner verify it + to include it in a block </a:t>
            </a:r>
            <a:endParaRPr sz="1400"/>
          </a:p>
          <a:p>
            <a:pPr marL="457200" marR="0" lvl="0" indent="-317500" algn="l" rtl="0">
              <a:spcBef>
                <a:spcPts val="0"/>
              </a:spcBef>
              <a:spcAft>
                <a:spcPts val="0"/>
              </a:spcAft>
              <a:buSzPts val="1400"/>
              <a:buChar char="-"/>
            </a:pPr>
            <a:r>
              <a:rPr lang="en-US" sz="1400"/>
              <a:t>Verify incoming transactions </a:t>
            </a:r>
            <a:endParaRPr sz="1400" b="0" i="0" u="none" strike="noStrike" cap="none">
              <a:solidFill>
                <a:schemeClr val="dk1"/>
              </a:solidFill>
              <a:latin typeface="Lato"/>
              <a:ea typeface="Lato"/>
              <a:cs typeface="Lato"/>
              <a:sym typeface="Lato"/>
            </a:endParaRPr>
          </a:p>
        </p:txBody>
      </p:sp>
      <p:sp>
        <p:nvSpPr>
          <p:cNvPr id="887" name="Google Shape;887;g36906b55bf_2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35e1770bb6_0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400"/>
              <a:t>3. create block </a:t>
            </a:r>
            <a:endParaRPr sz="1400"/>
          </a:p>
          <a:p>
            <a:pPr marL="457200" marR="0" lvl="0" indent="-317500" algn="l" rtl="0">
              <a:spcBef>
                <a:spcPts val="0"/>
              </a:spcBef>
              <a:spcAft>
                <a:spcPts val="0"/>
              </a:spcAft>
              <a:buSzPts val="1400"/>
              <a:buChar char="-"/>
            </a:pPr>
            <a:r>
              <a:rPr lang="en-US" sz="1400"/>
              <a:t>Gather transactions into a block </a:t>
            </a:r>
            <a:endParaRPr sz="1400"/>
          </a:p>
          <a:p>
            <a:pPr marL="914400" marR="0" lvl="1" indent="-317500" algn="l" rtl="0">
              <a:spcBef>
                <a:spcPts val="0"/>
              </a:spcBef>
              <a:spcAft>
                <a:spcPts val="0"/>
              </a:spcAft>
              <a:buSzPts val="1400"/>
              <a:buChar char="-"/>
            </a:pPr>
            <a:r>
              <a:rPr lang="en-US" sz="1400"/>
              <a:t>Choose whichever transactions you want (most transaction fees)</a:t>
            </a:r>
            <a:endParaRPr sz="1400"/>
          </a:p>
          <a:p>
            <a:pPr marL="457200" marR="0" lvl="0" indent="-317500" algn="l" rtl="0">
              <a:spcBef>
                <a:spcPts val="0"/>
              </a:spcBef>
              <a:spcAft>
                <a:spcPts val="0"/>
              </a:spcAft>
              <a:buSzPts val="1400"/>
              <a:buChar char="-"/>
            </a:pPr>
            <a:r>
              <a:rPr lang="en-US" sz="1400"/>
              <a:t> Get previous block hash and other necessary metadata to be included in the block</a:t>
            </a:r>
            <a:endParaRPr sz="1400"/>
          </a:p>
        </p:txBody>
      </p:sp>
      <p:sp>
        <p:nvSpPr>
          <p:cNvPr id="915" name="Google Shape;915;g35e1770bb6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36906b55bf_2_1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400"/>
              <a:t>4. find valid nonce  </a:t>
            </a:r>
            <a:endParaRPr sz="1400"/>
          </a:p>
          <a:p>
            <a:pPr marL="457200" marR="0" lvl="0" indent="-317500" algn="l" rtl="0">
              <a:spcBef>
                <a:spcPts val="0"/>
              </a:spcBef>
              <a:spcAft>
                <a:spcPts val="0"/>
              </a:spcAft>
              <a:buSzPts val="1400"/>
              <a:buChar char="-"/>
            </a:pPr>
            <a:r>
              <a:rPr lang="en-US" sz="1400"/>
              <a:t>Find the proof-of-work </a:t>
            </a:r>
            <a:endParaRPr sz="1400"/>
          </a:p>
          <a:p>
            <a:pPr marL="457200" marR="0" lvl="0" indent="-317500" algn="l" rtl="0">
              <a:spcBef>
                <a:spcPts val="0"/>
              </a:spcBef>
              <a:spcAft>
                <a:spcPts val="0"/>
              </a:spcAft>
              <a:buSzPts val="1400"/>
              <a:buChar char="-"/>
            </a:pPr>
            <a:r>
              <a:rPr lang="en-US" sz="1400"/>
              <a:t>Expend computational power (depends on the hardware you’re using - which we will dive into) </a:t>
            </a:r>
            <a:endParaRPr sz="1400"/>
          </a:p>
          <a:p>
            <a:pPr marL="457200" marR="0" lvl="0" indent="-317500" algn="l" rtl="0">
              <a:spcBef>
                <a:spcPts val="0"/>
              </a:spcBef>
              <a:spcAft>
                <a:spcPts val="0"/>
              </a:spcAft>
              <a:buSzPts val="1400"/>
              <a:buChar char="-"/>
            </a:pPr>
            <a:r>
              <a:rPr lang="en-US" sz="1400"/>
              <a:t>Incrementing header nonce first, then coinbase nonce as necessary to change puzzle</a:t>
            </a:r>
            <a:endParaRPr sz="1400"/>
          </a:p>
          <a:p>
            <a:pPr marL="914400" marR="0" lvl="1" indent="-317500" algn="l" rtl="0">
              <a:spcBef>
                <a:spcPts val="0"/>
              </a:spcBef>
              <a:spcAft>
                <a:spcPts val="0"/>
              </a:spcAft>
              <a:buSzPts val="1400"/>
              <a:buChar char="-"/>
            </a:pPr>
            <a:r>
              <a:rPr lang="en-US" sz="1400"/>
              <a:t>coinbase nonce = miners give themselves reward = 12.5 bitcoin through coinbase nonce </a:t>
            </a:r>
            <a:endParaRPr sz="1400"/>
          </a:p>
        </p:txBody>
      </p:sp>
      <p:sp>
        <p:nvSpPr>
          <p:cNvPr id="956" name="Google Shape;956;g36906b55bf_2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35e1770bb6_0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400"/>
              <a:t>5. broadcast to rest of the network (broadcast block header (previous block hash, the merkle root, nonce) = gives you a current block header)) </a:t>
            </a:r>
            <a:endParaRPr sz="1400"/>
          </a:p>
          <a:p>
            <a:pPr marL="457200" marR="0" lvl="0" indent="-317500" algn="l" rtl="0">
              <a:spcBef>
                <a:spcPts val="0"/>
              </a:spcBef>
              <a:spcAft>
                <a:spcPts val="0"/>
              </a:spcAft>
              <a:buSzPts val="1400"/>
              <a:buChar char="-"/>
            </a:pPr>
            <a:r>
              <a:rPr lang="en-US" sz="1400"/>
              <a:t>can concatenate the 3 things and hash it to see if it gives the same block header (unique identifier of the block)  </a:t>
            </a:r>
            <a:endParaRPr sz="1400"/>
          </a:p>
          <a:p>
            <a:pPr marL="457200" marR="0" lvl="0" indent="-317500" algn="l" rtl="0">
              <a:spcBef>
                <a:spcPts val="0"/>
              </a:spcBef>
              <a:spcAft>
                <a:spcPts val="0"/>
              </a:spcAft>
              <a:buSzPts val="1400"/>
              <a:buChar char="-"/>
            </a:pPr>
            <a:endParaRPr sz="1400"/>
          </a:p>
        </p:txBody>
      </p:sp>
      <p:sp>
        <p:nvSpPr>
          <p:cNvPr id="974" name="Google Shape;974;g35e1770bb6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64b7c923b9_1_6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400" dirty="0"/>
              <a:t>5. broadcast to rest of the network (broadcast block header (previous block hash, the </a:t>
            </a:r>
            <a:r>
              <a:rPr lang="en-US" sz="1400" dirty="0" err="1"/>
              <a:t>merkle</a:t>
            </a:r>
            <a:r>
              <a:rPr lang="en-US" sz="1400" dirty="0"/>
              <a:t> root, nonce) = gives you a current block header)) </a:t>
            </a:r>
            <a:endParaRPr sz="1400" dirty="0"/>
          </a:p>
          <a:p>
            <a:pPr marL="457200" marR="0" lvl="0" indent="-317500" algn="l" rtl="0">
              <a:spcBef>
                <a:spcPts val="0"/>
              </a:spcBef>
              <a:spcAft>
                <a:spcPts val="0"/>
              </a:spcAft>
              <a:buSzPts val="1400"/>
              <a:buChar char="-"/>
            </a:pPr>
            <a:r>
              <a:rPr lang="en-US" sz="1400" dirty="0"/>
              <a:t>can concatenate the 3 things and hash it to see if it gives the same block header (unique identifier of the block)  </a:t>
            </a:r>
            <a:endParaRPr sz="1400" dirty="0"/>
          </a:p>
          <a:p>
            <a:pPr marL="457200" marR="0" lvl="0" indent="-317500" algn="l" rtl="0">
              <a:spcBef>
                <a:spcPts val="0"/>
              </a:spcBef>
              <a:spcAft>
                <a:spcPts val="0"/>
              </a:spcAft>
              <a:buSzPts val="1400"/>
              <a:buChar char="-"/>
            </a:pPr>
            <a:endParaRPr sz="1400" dirty="0"/>
          </a:p>
        </p:txBody>
      </p:sp>
      <p:sp>
        <p:nvSpPr>
          <p:cNvPr id="1042" name="Google Shape;1042;g64b7c923b9_1_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6fff55cc20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key thing to note (pun 100% intended):</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fundamentally → wallet = private key management + how you interact with bitcoin (make transactions, receive bitcoin, see balance)</a:t>
            </a:r>
            <a:endParaRPr sz="1200" dirty="0"/>
          </a:p>
          <a:p>
            <a:pPr marL="0" marR="0" lvl="0" indent="0" algn="l" rtl="0">
              <a:spcBef>
                <a:spcPts val="0"/>
              </a:spcBef>
              <a:spcAft>
                <a:spcPts val="0"/>
              </a:spcAft>
              <a:buClr>
                <a:schemeClr val="dk2"/>
              </a:buClr>
              <a:buSzPts val="1100"/>
              <a:buFont typeface="Arial"/>
              <a:buNone/>
            </a:pPr>
            <a:endParaRPr sz="1200" dirty="0"/>
          </a:p>
          <a:p>
            <a:pPr marL="457200" marR="0" lvl="0" indent="-304800" algn="l" rtl="0">
              <a:spcBef>
                <a:spcPts val="0"/>
              </a:spcBef>
              <a:spcAft>
                <a:spcPts val="0"/>
              </a:spcAft>
              <a:buSzPts val="1200"/>
              <a:buChar char="●"/>
            </a:pPr>
            <a:r>
              <a:rPr lang="en-US" sz="1200" dirty="0"/>
              <a:t>some allow users to control private key, some do not, </a:t>
            </a:r>
            <a:r>
              <a:rPr lang="en-US" sz="1200" b="1" dirty="0"/>
              <a:t>remember:</a:t>
            </a:r>
            <a:r>
              <a:rPr lang="en-US" sz="1200" dirty="0"/>
              <a:t> ownership is important</a:t>
            </a:r>
            <a:endParaRPr sz="1200" dirty="0"/>
          </a:p>
          <a:p>
            <a:pPr marL="0" marR="0" lvl="0" indent="0" algn="l" rtl="0">
              <a:spcBef>
                <a:spcPts val="0"/>
              </a:spcBef>
              <a:spcAft>
                <a:spcPts val="0"/>
              </a:spcAft>
              <a:buNone/>
            </a:pPr>
            <a:endParaRPr sz="1200" dirty="0"/>
          </a:p>
          <a:p>
            <a:pPr marL="0" marR="0" lvl="0" indent="0" algn="l" rtl="0">
              <a:spcBef>
                <a:spcPts val="0"/>
              </a:spcBef>
              <a:spcAft>
                <a:spcPts val="0"/>
              </a:spcAft>
              <a:buNone/>
            </a:pPr>
            <a:r>
              <a:rPr lang="en-US" sz="1200" b="1" dirty="0"/>
              <a:t>hot &amp; cold → based on relationship to internet</a:t>
            </a:r>
            <a:endParaRPr sz="1200" dirty="0"/>
          </a:p>
          <a:p>
            <a:pPr marL="457200" marR="0" lvl="0" indent="-304800" algn="l" rtl="0">
              <a:spcBef>
                <a:spcPts val="0"/>
              </a:spcBef>
              <a:spcAft>
                <a:spcPts val="0"/>
              </a:spcAft>
              <a:buSzPts val="1200"/>
              <a:buChar char="●"/>
            </a:pPr>
            <a:r>
              <a:rPr lang="en-US" sz="1200" b="1" dirty="0"/>
              <a:t>hot</a:t>
            </a:r>
            <a:r>
              <a:rPr lang="en-US" sz="1200" dirty="0"/>
              <a:t> → online, connected to the internet in some form, </a:t>
            </a:r>
            <a:r>
              <a:rPr lang="en-US" sz="1200" b="1" dirty="0"/>
              <a:t>think: </a:t>
            </a:r>
            <a:r>
              <a:rPr lang="en-US" sz="1200" dirty="0"/>
              <a:t>apps, web-based wallets, </a:t>
            </a:r>
            <a:r>
              <a:rPr lang="en-US" sz="1200" b="1" dirty="0"/>
              <a:t>ex:</a:t>
            </a:r>
            <a:r>
              <a:rPr lang="en-US" sz="1200" dirty="0"/>
              <a:t> electrum</a:t>
            </a:r>
            <a:endParaRPr sz="1200" dirty="0"/>
          </a:p>
          <a:p>
            <a:pPr marL="914400" marR="0" lvl="1" indent="-304800" algn="l" rtl="0">
              <a:spcBef>
                <a:spcPts val="0"/>
              </a:spcBef>
              <a:spcAft>
                <a:spcPts val="0"/>
              </a:spcAft>
              <a:buSzPts val="1200"/>
              <a:buChar char="○"/>
            </a:pPr>
            <a:r>
              <a:rPr lang="en-US" sz="1200" dirty="0"/>
              <a:t>subtype: exchanges, </a:t>
            </a:r>
            <a:r>
              <a:rPr lang="en-US" sz="1200" b="1" dirty="0"/>
              <a:t>private key stored in cloud, inaccessible to user</a:t>
            </a:r>
            <a:r>
              <a:rPr lang="en-US" sz="1200" dirty="0"/>
              <a:t>, </a:t>
            </a:r>
            <a:r>
              <a:rPr lang="en-US" sz="1200" b="1" dirty="0"/>
              <a:t>ex: </a:t>
            </a:r>
            <a:r>
              <a:rPr lang="en-US" sz="1200" b="1" dirty="0" err="1"/>
              <a:t>coinbase</a:t>
            </a:r>
            <a:endParaRPr sz="1200" dirty="0"/>
          </a:p>
          <a:p>
            <a:pPr marL="914400" marR="0" lvl="1" indent="-304800" algn="l" rtl="0">
              <a:spcBef>
                <a:spcPts val="0"/>
              </a:spcBef>
              <a:spcAft>
                <a:spcPts val="0"/>
              </a:spcAft>
              <a:buSzPts val="1200"/>
              <a:buChar char="○"/>
            </a:pPr>
            <a:r>
              <a:rPr lang="en-US" sz="1200" b="1" dirty="0"/>
              <a:t>user friendly, convenient, portable, offload security concerns to corporation (good and bad)</a:t>
            </a:r>
            <a:endParaRPr sz="1200" b="1" dirty="0"/>
          </a:p>
          <a:p>
            <a:pPr marL="1371600" marR="0" lvl="2" indent="-304800" algn="l" rtl="0">
              <a:spcBef>
                <a:spcPts val="0"/>
              </a:spcBef>
              <a:spcAft>
                <a:spcPts val="0"/>
              </a:spcAft>
              <a:buSzPts val="1200"/>
              <a:buChar char="■"/>
            </a:pPr>
            <a:r>
              <a:rPr lang="en-US" sz="1200" b="1" dirty="0"/>
              <a:t>using a centralized company for a decentralized currency!!!?????</a:t>
            </a:r>
            <a:endParaRPr sz="1200" b="1" dirty="0"/>
          </a:p>
          <a:p>
            <a:pPr marL="0" marR="0" lvl="0" indent="0" algn="l" rtl="0">
              <a:spcBef>
                <a:spcPts val="0"/>
              </a:spcBef>
              <a:spcAft>
                <a:spcPts val="0"/>
              </a:spcAft>
              <a:buNone/>
            </a:pPr>
            <a:endParaRPr sz="1200" b="1" dirty="0"/>
          </a:p>
          <a:p>
            <a:pPr marL="457200" marR="0" lvl="0" indent="-304800" algn="l" rtl="0">
              <a:spcBef>
                <a:spcPts val="0"/>
              </a:spcBef>
              <a:spcAft>
                <a:spcPts val="0"/>
              </a:spcAft>
              <a:buSzPts val="1200"/>
              <a:buChar char="●"/>
            </a:pPr>
            <a:r>
              <a:rPr lang="en-US" sz="1200" b="1" dirty="0"/>
              <a:t>cold</a:t>
            </a:r>
            <a:r>
              <a:rPr lang="en-US" sz="1200" dirty="0"/>
              <a:t> → </a:t>
            </a:r>
            <a:r>
              <a:rPr lang="en-US" sz="1200" b="1" dirty="0"/>
              <a:t>purely physical</a:t>
            </a:r>
            <a:r>
              <a:rPr lang="en-US" sz="1200" dirty="0"/>
              <a:t>, security over ease of use, </a:t>
            </a:r>
            <a:r>
              <a:rPr lang="en-US" sz="1200" b="1" dirty="0"/>
              <a:t>think: paper wallets, hardware wallets, brain wallets</a:t>
            </a:r>
            <a:endParaRPr sz="1200" dirty="0"/>
          </a:p>
          <a:p>
            <a:pPr marL="914400" marR="0" lvl="1" indent="-304800" algn="l" rtl="0">
              <a:spcBef>
                <a:spcPts val="0"/>
              </a:spcBef>
              <a:spcAft>
                <a:spcPts val="0"/>
              </a:spcAft>
              <a:buSzPts val="1200"/>
              <a:buChar char="○"/>
            </a:pPr>
            <a:r>
              <a:rPr lang="en-US" sz="1200" b="1" dirty="0"/>
              <a:t>paper wallet: </a:t>
            </a:r>
            <a:r>
              <a:rPr lang="en-US" sz="1200" dirty="0"/>
              <a:t>generate a private key offline and write it down? you got a paper wallet</a:t>
            </a:r>
            <a:endParaRPr sz="1200" dirty="0"/>
          </a:p>
          <a:p>
            <a:pPr marL="914400" marR="0" lvl="1" indent="-304800" algn="l" rtl="0">
              <a:spcBef>
                <a:spcPts val="0"/>
              </a:spcBef>
              <a:spcAft>
                <a:spcPts val="0"/>
              </a:spcAft>
              <a:buSzPts val="1200"/>
              <a:buChar char="○"/>
            </a:pPr>
            <a:r>
              <a:rPr lang="en-US" sz="1200" b="1" dirty="0"/>
              <a:t>brain wallet: </a:t>
            </a:r>
            <a:r>
              <a:rPr lang="en-US" sz="1200" dirty="0"/>
              <a:t>memorize a mnemonic, hash it (however many times), and use the resulting hash as a private key? you got a brain wallet</a:t>
            </a:r>
            <a:endParaRPr sz="1200" dirty="0"/>
          </a:p>
          <a:p>
            <a:pPr marL="914400" marR="0" lvl="1" indent="-304800" algn="l" rtl="0">
              <a:spcBef>
                <a:spcPts val="0"/>
              </a:spcBef>
              <a:spcAft>
                <a:spcPts val="0"/>
              </a:spcAft>
              <a:buSzPts val="1200"/>
              <a:buChar char="○"/>
            </a:pPr>
            <a:r>
              <a:rPr lang="en-US" sz="1200" b="1" dirty="0"/>
              <a:t>hardware wallets</a:t>
            </a:r>
            <a:r>
              <a:rPr lang="en-US" sz="1200" dirty="0"/>
              <a:t> → remain purely offline, sign transaction you want to carry out then send them back to computer to broadcast to </a:t>
            </a:r>
            <a:r>
              <a:rPr lang="en-US" sz="1200" dirty="0" err="1"/>
              <a:t>blockchain</a:t>
            </a:r>
            <a:endParaRPr sz="1200" dirty="0"/>
          </a:p>
          <a:p>
            <a:pPr marL="0" marR="0" lvl="0" indent="0" algn="l" rtl="0">
              <a:spcBef>
                <a:spcPts val="0"/>
              </a:spcBef>
              <a:spcAft>
                <a:spcPts val="0"/>
              </a:spcAft>
              <a:buClr>
                <a:schemeClr val="dk2"/>
              </a:buClr>
              <a:buSzPts val="1100"/>
              <a:buFont typeface="Arial"/>
              <a:buNone/>
            </a:pPr>
            <a:r>
              <a:rPr lang="en-US" sz="1200" dirty="0"/>
              <a:t>(Noah </a:t>
            </a:r>
            <a:r>
              <a:rPr lang="en-US" sz="1200" dirty="0" err="1"/>
              <a:t>Alcus</a:t>
            </a:r>
            <a:r>
              <a:rPr lang="en-US" sz="1200" dirty="0"/>
              <a:t>)</a:t>
            </a:r>
            <a:endParaRPr sz="1200" dirty="0"/>
          </a:p>
        </p:txBody>
      </p:sp>
      <p:sp>
        <p:nvSpPr>
          <p:cNvPr id="189" name="Google Shape;189;g6fff55cc2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4b7c923b9_1_7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400"/>
              <a:t>5. broadcast to rest of the network (broadcast block header (previous block hash, the merkle root, nonce) = gives you a current block header)) </a:t>
            </a:r>
            <a:endParaRPr sz="1400"/>
          </a:p>
          <a:p>
            <a:pPr marL="457200" marR="0" lvl="0" indent="-317500" algn="l" rtl="0">
              <a:spcBef>
                <a:spcPts val="0"/>
              </a:spcBef>
              <a:spcAft>
                <a:spcPts val="0"/>
              </a:spcAft>
              <a:buSzPts val="1400"/>
              <a:buChar char="-"/>
            </a:pPr>
            <a:r>
              <a:rPr lang="en-US" sz="1400"/>
              <a:t>can concatenate the 3 things and hash it to see if it gives the same block header (unique identifier of the block)  </a:t>
            </a:r>
            <a:endParaRPr sz="1400"/>
          </a:p>
          <a:p>
            <a:pPr marL="457200" marR="0" lvl="0" indent="-317500" algn="l" rtl="0">
              <a:spcBef>
                <a:spcPts val="0"/>
              </a:spcBef>
              <a:spcAft>
                <a:spcPts val="0"/>
              </a:spcAft>
              <a:buSzPts val="1400"/>
              <a:buChar char="-"/>
            </a:pPr>
            <a:endParaRPr sz="1400"/>
          </a:p>
        </p:txBody>
      </p:sp>
      <p:sp>
        <p:nvSpPr>
          <p:cNvPr id="1116" name="Google Shape;1116;g64b7c923b9_1_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8"/>
        <p:cNvGrpSpPr/>
        <p:nvPr/>
      </p:nvGrpSpPr>
      <p:grpSpPr>
        <a:xfrm>
          <a:off x="0" y="0"/>
          <a:ext cx="0" cy="0"/>
          <a:chOff x="0" y="0"/>
          <a:chExt cx="0" cy="0"/>
        </a:xfrm>
      </p:grpSpPr>
      <p:sp>
        <p:nvSpPr>
          <p:cNvPr id="1189" name="Google Shape;1189;g36906b55bf_2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Clr>
                <a:schemeClr val="dk1"/>
              </a:buClr>
              <a:buSzPts val="1400"/>
              <a:buFont typeface="Lato"/>
              <a:buChar char="-"/>
            </a:pPr>
            <a:r>
              <a:rPr lang="en-US" sz="1400" dirty="0"/>
              <a:t>block included in longest chain </a:t>
            </a:r>
            <a:endParaRPr sz="1400" dirty="0"/>
          </a:p>
          <a:p>
            <a:pPr marL="914400" marR="0" lvl="1" indent="-317500" algn="l" rtl="0">
              <a:spcBef>
                <a:spcPts val="0"/>
              </a:spcBef>
              <a:spcAft>
                <a:spcPts val="0"/>
              </a:spcAft>
              <a:buSzPts val="1400"/>
              <a:buChar char="-"/>
            </a:pPr>
            <a:r>
              <a:rPr lang="en-US" sz="1400" dirty="0"/>
              <a:t>profit from block reward = </a:t>
            </a:r>
            <a:r>
              <a:rPr lang="en-US" sz="1400" dirty="0" err="1"/>
              <a:t>coinbase</a:t>
            </a:r>
            <a:r>
              <a:rPr lang="en-US" sz="1400" dirty="0"/>
              <a:t> + </a:t>
            </a:r>
            <a:r>
              <a:rPr lang="en-US" sz="1400" dirty="0" err="1"/>
              <a:t>tx</a:t>
            </a:r>
            <a:r>
              <a:rPr lang="en-US" sz="1400" dirty="0"/>
              <a:t> fees </a:t>
            </a:r>
            <a:endParaRPr sz="1400" dirty="0"/>
          </a:p>
          <a:p>
            <a:pPr marL="914400" marR="0" lvl="1" indent="-317500" algn="l" rtl="0">
              <a:spcBef>
                <a:spcPts val="0"/>
              </a:spcBef>
              <a:spcAft>
                <a:spcPts val="0"/>
              </a:spcAft>
              <a:buSzPts val="1400"/>
              <a:buChar char="-"/>
            </a:pPr>
            <a:r>
              <a:rPr lang="en-US" sz="1400" dirty="0"/>
              <a:t>all </a:t>
            </a:r>
            <a:r>
              <a:rPr lang="en-US" sz="1400" dirty="0" err="1"/>
              <a:t>tx</a:t>
            </a:r>
            <a:r>
              <a:rPr lang="en-US" sz="1400" dirty="0"/>
              <a:t>. must be added to the </a:t>
            </a:r>
            <a:r>
              <a:rPr lang="en-US" sz="1400" dirty="0" err="1"/>
              <a:t>tx</a:t>
            </a:r>
            <a:r>
              <a:rPr lang="en-US" sz="1400" dirty="0"/>
              <a:t>. history - makes up the </a:t>
            </a:r>
            <a:r>
              <a:rPr lang="en-US" sz="1400" dirty="0" err="1"/>
              <a:t>blockchain</a:t>
            </a:r>
            <a:r>
              <a:rPr lang="en-US" sz="1400" dirty="0"/>
              <a:t> </a:t>
            </a:r>
            <a:endParaRPr sz="1400" dirty="0"/>
          </a:p>
          <a:p>
            <a:pPr marL="457200" marR="0" lvl="0" indent="-317500" algn="l" rtl="0">
              <a:spcBef>
                <a:spcPts val="0"/>
              </a:spcBef>
              <a:spcAft>
                <a:spcPts val="0"/>
              </a:spcAft>
              <a:buSzPts val="1400"/>
              <a:buChar char="-"/>
            </a:pPr>
            <a:r>
              <a:rPr lang="en-US" sz="1400" dirty="0"/>
              <a:t>Start mining next block if your block was not validated by others </a:t>
            </a:r>
            <a:endParaRPr sz="1400" dirty="0"/>
          </a:p>
        </p:txBody>
      </p:sp>
      <p:sp>
        <p:nvSpPr>
          <p:cNvPr id="1190" name="Google Shape;1190;g36906b55bf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solidFill>
                <a:latin typeface="Poppins"/>
                <a:ea typeface="Poppins"/>
                <a:cs typeface="Poppins"/>
                <a:sym typeface="Poppins"/>
              </a:rPr>
              <a:t>The ideologies that went behind the technology. </a:t>
            </a:r>
          </a:p>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53</a:t>
            </a:fld>
            <a:endParaRPr lang="en-GB"/>
          </a:p>
        </p:txBody>
      </p:sp>
    </p:spTree>
    <p:extLst>
      <p:ext uri="{BB962C8B-B14F-4D97-AF65-F5344CB8AC3E}">
        <p14:creationId xmlns:p14="http://schemas.microsoft.com/office/powerpoint/2010/main" val="227839826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31ef208f3f_0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sz="2400" b="0" i="0" u="none" strike="noStrike" cap="none">
              <a:solidFill>
                <a:schemeClr val="dk1"/>
              </a:solidFill>
              <a:latin typeface="Lato"/>
              <a:ea typeface="Lato"/>
              <a:cs typeface="Lato"/>
              <a:sym typeface="Lato"/>
            </a:endParaRPr>
          </a:p>
        </p:txBody>
      </p:sp>
      <p:sp>
        <p:nvSpPr>
          <p:cNvPr id="1226" name="Google Shape;1226;g31ef208f3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31ef208f3f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a:t>Profit</a:t>
            </a:r>
            <a:endParaRPr sz="2400" b="0" i="0" u="none" strike="noStrike" cap="none">
              <a:solidFill>
                <a:schemeClr val="dk1"/>
              </a:solidFill>
              <a:latin typeface="Lato"/>
              <a:ea typeface="Lato"/>
              <a:cs typeface="Lato"/>
              <a:sym typeface="Lato"/>
            </a:endParaRPr>
          </a:p>
        </p:txBody>
      </p:sp>
      <p:sp>
        <p:nvSpPr>
          <p:cNvPr id="1234" name="Google Shape;1234;g31ef208f3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275848505b_0_10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sz="2400" b="0" i="0" u="none" strike="noStrike" cap="none">
              <a:solidFill>
                <a:schemeClr val="dk1"/>
              </a:solidFill>
              <a:latin typeface="Lato"/>
              <a:ea typeface="Lato"/>
              <a:cs typeface="Lato"/>
              <a:sym typeface="Lato"/>
            </a:endParaRPr>
          </a:p>
        </p:txBody>
      </p:sp>
      <p:sp>
        <p:nvSpPr>
          <p:cNvPr id="1243" name="Google Shape;1243;g275848505b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275848505b_0_1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04800" algn="l" rtl="0">
              <a:spcBef>
                <a:spcPts val="0"/>
              </a:spcBef>
              <a:spcAft>
                <a:spcPts val="0"/>
              </a:spcAft>
              <a:buSzPts val="1200"/>
              <a:buChar char="-"/>
            </a:pPr>
            <a:r>
              <a:rPr lang="en-US" sz="1200" dirty="0"/>
              <a:t>profit = revenue - cost</a:t>
            </a:r>
            <a:endParaRPr sz="1200" dirty="0"/>
          </a:p>
        </p:txBody>
      </p:sp>
      <p:sp>
        <p:nvSpPr>
          <p:cNvPr id="1262" name="Google Shape;1262;g275848505b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75848505b_0_2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SzPts val="1400"/>
              <a:buChar char="-"/>
            </a:pPr>
            <a:r>
              <a:rPr lang="en-US" sz="1400"/>
              <a:t>going to go through the different parts of mining </a:t>
            </a:r>
            <a:endParaRPr sz="1400"/>
          </a:p>
          <a:p>
            <a:pPr marL="0" marR="0" lvl="0" indent="0" algn="l" rtl="0">
              <a:spcBef>
                <a:spcPts val="0"/>
              </a:spcBef>
              <a:spcAft>
                <a:spcPts val="0"/>
              </a:spcAft>
              <a:buNone/>
            </a:pPr>
            <a:endParaRPr sz="1400"/>
          </a:p>
          <a:p>
            <a:pPr marL="0" marR="0" lvl="0" indent="0" algn="l" rtl="0">
              <a:spcBef>
                <a:spcPts val="0"/>
              </a:spcBef>
              <a:spcAft>
                <a:spcPts val="0"/>
              </a:spcAft>
              <a:buClr>
                <a:schemeClr val="dk1"/>
              </a:buClr>
              <a:buFont typeface="Lato"/>
              <a:buNone/>
            </a:pPr>
            <a:r>
              <a:rPr lang="en-US" sz="1400">
                <a:solidFill>
                  <a:schemeClr val="dk1"/>
                </a:solidFill>
                <a:latin typeface="Lato"/>
                <a:ea typeface="Lato"/>
                <a:cs typeface="Lato"/>
                <a:sym typeface="Lato"/>
              </a:rPr>
              <a:t>Image url: </a:t>
            </a:r>
            <a:r>
              <a:rPr lang="en-US" sz="1400" u="sng">
                <a:solidFill>
                  <a:schemeClr val="hlink"/>
                </a:solidFill>
                <a:latin typeface="Lato"/>
                <a:ea typeface="Lato"/>
                <a:cs typeface="Lato"/>
                <a:sym typeface="Lato"/>
                <a:hlinkClick r:id="rId3"/>
              </a:rPr>
              <a:t>https://profitbitcoin.com/</a:t>
            </a:r>
            <a:r>
              <a:rPr lang="en-US" sz="1400">
                <a:solidFill>
                  <a:schemeClr val="dk1"/>
                </a:solidFill>
                <a:latin typeface="Lato"/>
                <a:ea typeface="Lato"/>
                <a:cs typeface="Lato"/>
                <a:sym typeface="Lato"/>
              </a:rPr>
              <a:t> (https://xp.loszona.com/profit/logo4.png)</a:t>
            </a:r>
            <a:endParaRPr sz="1400" b="0" i="0" u="none" strike="noStrike" cap="none">
              <a:solidFill>
                <a:schemeClr val="dk1"/>
              </a:solidFill>
              <a:latin typeface="Lato"/>
              <a:ea typeface="Lato"/>
              <a:cs typeface="Lato"/>
              <a:sym typeface="Lato"/>
            </a:endParaRPr>
          </a:p>
        </p:txBody>
      </p:sp>
      <p:sp>
        <p:nvSpPr>
          <p:cNvPr id="1272" name="Google Shape;1272;g275848505b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64b7c923b9_1_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SzPts val="1400"/>
              <a:buChar char="-"/>
            </a:pPr>
            <a:r>
              <a:rPr lang="en-US" sz="1400"/>
              <a:t>first talk about block_reward</a:t>
            </a:r>
            <a:endParaRPr sz="1400"/>
          </a:p>
          <a:p>
            <a:pPr marL="0" marR="0" lvl="0" indent="0" algn="l" rtl="0">
              <a:spcBef>
                <a:spcPts val="0"/>
              </a:spcBef>
              <a:spcAft>
                <a:spcPts val="0"/>
              </a:spcAft>
              <a:buClr>
                <a:schemeClr val="dk1"/>
              </a:buClr>
              <a:buFont typeface="Lato"/>
              <a:buNone/>
            </a:pPr>
            <a:endParaRPr sz="1400"/>
          </a:p>
          <a:p>
            <a:pPr marL="0" marR="0" lvl="0" indent="0" algn="l" rtl="0">
              <a:spcBef>
                <a:spcPts val="0"/>
              </a:spcBef>
              <a:spcAft>
                <a:spcPts val="0"/>
              </a:spcAft>
              <a:buClr>
                <a:schemeClr val="dk1"/>
              </a:buClr>
              <a:buFont typeface="Lato"/>
              <a:buNone/>
            </a:pPr>
            <a:r>
              <a:rPr lang="en-US" sz="1400">
                <a:solidFill>
                  <a:schemeClr val="dk1"/>
                </a:solidFill>
                <a:latin typeface="Lato"/>
                <a:ea typeface="Lato"/>
                <a:cs typeface="Lato"/>
                <a:sym typeface="Lato"/>
              </a:rPr>
              <a:t>Image url: </a:t>
            </a:r>
            <a:r>
              <a:rPr lang="en-US" sz="1400" u="sng">
                <a:solidFill>
                  <a:schemeClr val="hlink"/>
                </a:solidFill>
                <a:latin typeface="Lato"/>
                <a:ea typeface="Lato"/>
                <a:cs typeface="Lato"/>
                <a:sym typeface="Lato"/>
                <a:hlinkClick r:id="rId3"/>
              </a:rPr>
              <a:t>https://profitbitcoin.com/</a:t>
            </a:r>
            <a:r>
              <a:rPr lang="en-US" sz="1400">
                <a:solidFill>
                  <a:schemeClr val="dk1"/>
                </a:solidFill>
                <a:latin typeface="Lato"/>
                <a:ea typeface="Lato"/>
                <a:cs typeface="Lato"/>
                <a:sym typeface="Lato"/>
              </a:rPr>
              <a:t> (https://xp.loszona.com/profit/logo4.png)</a:t>
            </a:r>
            <a:endParaRPr sz="1400" b="0" i="0" u="none" strike="noStrike" cap="none">
              <a:solidFill>
                <a:schemeClr val="dk1"/>
              </a:solidFill>
              <a:latin typeface="Lato"/>
              <a:ea typeface="Lato"/>
              <a:cs typeface="Lato"/>
              <a:sym typeface="Lato"/>
            </a:endParaRPr>
          </a:p>
        </p:txBody>
      </p:sp>
      <p:sp>
        <p:nvSpPr>
          <p:cNvPr id="1281" name="Google Shape;1281;g64b7c923b9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275848505b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sz="1400" dirty="0"/>
              <a:t>Block reward </a:t>
            </a:r>
            <a:endParaRPr sz="1400" dirty="0"/>
          </a:p>
          <a:p>
            <a:pPr marL="1371600" lvl="1" indent="-317500" algn="l" rtl="0">
              <a:spcBef>
                <a:spcPts val="0"/>
              </a:spcBef>
              <a:spcAft>
                <a:spcPts val="0"/>
              </a:spcAft>
              <a:buSzPts val="1400"/>
              <a:buChar char="-"/>
            </a:pPr>
            <a:r>
              <a:rPr lang="en-US" sz="1400" dirty="0"/>
              <a:t>Miner receives Bitcoin for every confirmed block </a:t>
            </a:r>
            <a:endParaRPr sz="1400" dirty="0"/>
          </a:p>
          <a:p>
            <a:pPr marL="1371600" lvl="1" indent="-317500" algn="l" rtl="0">
              <a:spcBef>
                <a:spcPts val="0"/>
              </a:spcBef>
              <a:spcAft>
                <a:spcPts val="0"/>
              </a:spcAft>
              <a:buSzPts val="1400"/>
              <a:buChar char="-"/>
            </a:pPr>
            <a:r>
              <a:rPr lang="en-US" sz="1400" dirty="0"/>
              <a:t>Profit for honest behavior </a:t>
            </a:r>
            <a:endParaRPr sz="1400" dirty="0"/>
          </a:p>
          <a:p>
            <a:pPr marL="1371600" lvl="1" indent="-317500" algn="l" rtl="0">
              <a:spcBef>
                <a:spcPts val="0"/>
              </a:spcBef>
              <a:spcAft>
                <a:spcPts val="0"/>
              </a:spcAft>
              <a:buSzPts val="1400"/>
              <a:buChar char="-"/>
            </a:pPr>
            <a:r>
              <a:rPr lang="en-US" sz="1400" dirty="0"/>
              <a:t>The block reward halves every 210,000 blocks as there is a finite number of Bitcoin </a:t>
            </a:r>
            <a:endParaRPr sz="1400" dirty="0"/>
          </a:p>
          <a:p>
            <a:pPr marL="914400" lvl="0" indent="0" algn="l" rtl="0">
              <a:spcBef>
                <a:spcPts val="0"/>
              </a:spcBef>
              <a:spcAft>
                <a:spcPts val="0"/>
              </a:spcAft>
              <a:buNone/>
            </a:pPr>
            <a:endParaRPr sz="1400" dirty="0"/>
          </a:p>
        </p:txBody>
      </p:sp>
      <p:sp>
        <p:nvSpPr>
          <p:cNvPr id="1290" name="Google Shape;1290;g275848505b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6fff55cc20_0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key thing to note (pun 100% intended):</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fundamentally → wallet = private key management + how you interact with bitcoin (make transactions, receive bitcoin, see balance)</a:t>
            </a:r>
            <a:endParaRPr sz="1200" dirty="0"/>
          </a:p>
          <a:p>
            <a:pPr marL="0" marR="0" lvl="0" indent="0" algn="l" rtl="0">
              <a:spcBef>
                <a:spcPts val="0"/>
              </a:spcBef>
              <a:spcAft>
                <a:spcPts val="0"/>
              </a:spcAft>
              <a:buClr>
                <a:schemeClr val="dk2"/>
              </a:buClr>
              <a:buSzPts val="1100"/>
              <a:buFont typeface="Arial"/>
              <a:buNone/>
            </a:pPr>
            <a:endParaRPr sz="1200" dirty="0"/>
          </a:p>
          <a:p>
            <a:pPr marL="457200" marR="0" lvl="0" indent="-304800" algn="l" rtl="0">
              <a:spcBef>
                <a:spcPts val="0"/>
              </a:spcBef>
              <a:spcAft>
                <a:spcPts val="0"/>
              </a:spcAft>
              <a:buSzPts val="1200"/>
              <a:buChar char="●"/>
            </a:pPr>
            <a:r>
              <a:rPr lang="en-US" sz="1200" dirty="0"/>
              <a:t>some allow users to control private key, some do not, </a:t>
            </a:r>
            <a:r>
              <a:rPr lang="en-US" sz="1200" b="1" dirty="0"/>
              <a:t>remember:</a:t>
            </a:r>
            <a:r>
              <a:rPr lang="en-US" sz="1200" dirty="0"/>
              <a:t> ownership is important</a:t>
            </a:r>
            <a:endParaRPr sz="1200" dirty="0"/>
          </a:p>
          <a:p>
            <a:pPr marL="0" marR="0" lvl="0" indent="0" algn="l" rtl="0">
              <a:spcBef>
                <a:spcPts val="0"/>
              </a:spcBef>
              <a:spcAft>
                <a:spcPts val="0"/>
              </a:spcAft>
              <a:buNone/>
            </a:pPr>
            <a:endParaRPr sz="1200" dirty="0"/>
          </a:p>
          <a:p>
            <a:pPr marL="0" marR="0" lvl="0" indent="0" algn="l" rtl="0">
              <a:spcBef>
                <a:spcPts val="0"/>
              </a:spcBef>
              <a:spcAft>
                <a:spcPts val="0"/>
              </a:spcAft>
              <a:buNone/>
            </a:pPr>
            <a:r>
              <a:rPr lang="en-US" sz="1200" b="1" dirty="0"/>
              <a:t>hot &amp; cold → based on relationship to internet</a:t>
            </a:r>
            <a:endParaRPr sz="1200" dirty="0"/>
          </a:p>
          <a:p>
            <a:pPr marL="457200" marR="0" lvl="0" indent="-304800" algn="l" rtl="0">
              <a:spcBef>
                <a:spcPts val="0"/>
              </a:spcBef>
              <a:spcAft>
                <a:spcPts val="0"/>
              </a:spcAft>
              <a:buSzPts val="1200"/>
              <a:buChar char="●"/>
            </a:pPr>
            <a:r>
              <a:rPr lang="en-US" sz="1200" b="1" dirty="0"/>
              <a:t>hot</a:t>
            </a:r>
            <a:r>
              <a:rPr lang="en-US" sz="1200" dirty="0"/>
              <a:t> → online, connected to the internet in some form, </a:t>
            </a:r>
            <a:r>
              <a:rPr lang="en-US" sz="1200" b="1" dirty="0"/>
              <a:t>think: </a:t>
            </a:r>
            <a:r>
              <a:rPr lang="en-US" sz="1200" dirty="0"/>
              <a:t>apps, web-based wallets, </a:t>
            </a:r>
            <a:r>
              <a:rPr lang="en-US" sz="1200" b="1" dirty="0"/>
              <a:t>ex:</a:t>
            </a:r>
            <a:r>
              <a:rPr lang="en-US" sz="1200" dirty="0"/>
              <a:t> electrum</a:t>
            </a:r>
            <a:endParaRPr sz="1200" dirty="0"/>
          </a:p>
          <a:p>
            <a:pPr marL="914400" marR="0" lvl="1" indent="-304800" algn="l" rtl="0">
              <a:spcBef>
                <a:spcPts val="0"/>
              </a:spcBef>
              <a:spcAft>
                <a:spcPts val="0"/>
              </a:spcAft>
              <a:buSzPts val="1200"/>
              <a:buChar char="○"/>
            </a:pPr>
            <a:r>
              <a:rPr lang="en-US" sz="1200" dirty="0"/>
              <a:t>subtype: exchanges, </a:t>
            </a:r>
            <a:r>
              <a:rPr lang="en-US" sz="1200" b="1" dirty="0"/>
              <a:t>private key stored in cloud, inaccessible to user</a:t>
            </a:r>
            <a:r>
              <a:rPr lang="en-US" sz="1200" dirty="0"/>
              <a:t>, </a:t>
            </a:r>
            <a:r>
              <a:rPr lang="en-US" sz="1200" b="1" dirty="0"/>
              <a:t>ex: </a:t>
            </a:r>
            <a:r>
              <a:rPr lang="en-US" sz="1200" b="1" dirty="0" err="1"/>
              <a:t>coinbase</a:t>
            </a:r>
            <a:endParaRPr sz="1200" dirty="0"/>
          </a:p>
          <a:p>
            <a:pPr marL="914400" marR="0" lvl="1" indent="-304800" algn="l" rtl="0">
              <a:spcBef>
                <a:spcPts val="0"/>
              </a:spcBef>
              <a:spcAft>
                <a:spcPts val="0"/>
              </a:spcAft>
              <a:buSzPts val="1200"/>
              <a:buChar char="○"/>
            </a:pPr>
            <a:r>
              <a:rPr lang="en-US" sz="1200" b="1" dirty="0"/>
              <a:t>user friendly, convenient, portable, offload security concerns to corporation (good and bad)</a:t>
            </a:r>
            <a:endParaRPr sz="1200" b="1" dirty="0"/>
          </a:p>
          <a:p>
            <a:pPr marL="1371600" marR="0" lvl="2" indent="-304800" algn="l" rtl="0">
              <a:spcBef>
                <a:spcPts val="0"/>
              </a:spcBef>
              <a:spcAft>
                <a:spcPts val="0"/>
              </a:spcAft>
              <a:buSzPts val="1200"/>
              <a:buChar char="■"/>
            </a:pPr>
            <a:r>
              <a:rPr lang="en-US" sz="1200" b="1" dirty="0"/>
              <a:t>using a centralized company for a decentralized currency!!!?????</a:t>
            </a:r>
            <a:endParaRPr sz="1200" b="1" dirty="0"/>
          </a:p>
          <a:p>
            <a:pPr marL="0" marR="0" lvl="0" indent="0" algn="l" rtl="0">
              <a:spcBef>
                <a:spcPts val="0"/>
              </a:spcBef>
              <a:spcAft>
                <a:spcPts val="0"/>
              </a:spcAft>
              <a:buNone/>
            </a:pPr>
            <a:endParaRPr sz="1200" b="1" dirty="0"/>
          </a:p>
          <a:p>
            <a:pPr marL="457200" marR="0" lvl="0" indent="-304800" algn="l" rtl="0">
              <a:spcBef>
                <a:spcPts val="0"/>
              </a:spcBef>
              <a:spcAft>
                <a:spcPts val="0"/>
              </a:spcAft>
              <a:buSzPts val="1200"/>
              <a:buChar char="●"/>
            </a:pPr>
            <a:r>
              <a:rPr lang="en-US" sz="1200" b="1" dirty="0"/>
              <a:t>cold</a:t>
            </a:r>
            <a:r>
              <a:rPr lang="en-US" sz="1200" dirty="0"/>
              <a:t> → </a:t>
            </a:r>
            <a:r>
              <a:rPr lang="en-US" sz="1200" b="1" dirty="0"/>
              <a:t>purely physical</a:t>
            </a:r>
            <a:r>
              <a:rPr lang="en-US" sz="1200" dirty="0"/>
              <a:t>, security over ease of use, </a:t>
            </a:r>
            <a:r>
              <a:rPr lang="en-US" sz="1200" b="1" dirty="0"/>
              <a:t>think: paper wallets, hardware wallets, brain wallets</a:t>
            </a:r>
            <a:endParaRPr sz="1200" dirty="0"/>
          </a:p>
          <a:p>
            <a:pPr marL="914400" marR="0" lvl="1" indent="-304800" algn="l" rtl="0">
              <a:spcBef>
                <a:spcPts val="0"/>
              </a:spcBef>
              <a:spcAft>
                <a:spcPts val="0"/>
              </a:spcAft>
              <a:buSzPts val="1200"/>
              <a:buChar char="○"/>
            </a:pPr>
            <a:r>
              <a:rPr lang="en-US" sz="1200" b="1" dirty="0"/>
              <a:t>paper wallet: </a:t>
            </a:r>
            <a:r>
              <a:rPr lang="en-US" sz="1200" dirty="0"/>
              <a:t>generate a private key offline and write it down? you got a paper wallet</a:t>
            </a:r>
            <a:endParaRPr sz="1200" dirty="0"/>
          </a:p>
          <a:p>
            <a:pPr marL="914400" marR="0" lvl="1" indent="-304800" algn="l" rtl="0">
              <a:spcBef>
                <a:spcPts val="0"/>
              </a:spcBef>
              <a:spcAft>
                <a:spcPts val="0"/>
              </a:spcAft>
              <a:buSzPts val="1200"/>
              <a:buChar char="○"/>
            </a:pPr>
            <a:r>
              <a:rPr lang="en-US" sz="1200" b="1" dirty="0"/>
              <a:t>brain wallet: </a:t>
            </a:r>
            <a:r>
              <a:rPr lang="en-US" sz="1200" dirty="0"/>
              <a:t>memorize a mnemonic, hash it (however many times), and use the resulting hash as a private key? you got a brain wallet</a:t>
            </a:r>
            <a:endParaRPr sz="1200" dirty="0"/>
          </a:p>
          <a:p>
            <a:pPr marL="914400" marR="0" lvl="1" indent="-304800" algn="l" rtl="0">
              <a:spcBef>
                <a:spcPts val="0"/>
              </a:spcBef>
              <a:spcAft>
                <a:spcPts val="0"/>
              </a:spcAft>
              <a:buSzPts val="1200"/>
              <a:buChar char="○"/>
            </a:pPr>
            <a:r>
              <a:rPr lang="en-US" sz="1200" b="1" dirty="0"/>
              <a:t>hardware wallets</a:t>
            </a:r>
            <a:r>
              <a:rPr lang="en-US" sz="1200" dirty="0"/>
              <a:t> → remain purely offline, sign transaction you want to carry out then send them back to computer to broadcast to </a:t>
            </a:r>
            <a:r>
              <a:rPr lang="en-US" sz="1200" dirty="0" err="1"/>
              <a:t>blockchain</a:t>
            </a:r>
            <a:endParaRPr sz="1200" dirty="0"/>
          </a:p>
          <a:p>
            <a:pPr marL="0" marR="0" lvl="0" indent="0" algn="l" rtl="0">
              <a:spcBef>
                <a:spcPts val="0"/>
              </a:spcBef>
              <a:spcAft>
                <a:spcPts val="0"/>
              </a:spcAft>
              <a:buClr>
                <a:schemeClr val="dk2"/>
              </a:buClr>
              <a:buSzPts val="1100"/>
              <a:buFont typeface="Arial"/>
              <a:buNone/>
            </a:pPr>
            <a:r>
              <a:rPr lang="en-US" sz="1200" dirty="0"/>
              <a:t>(Noah </a:t>
            </a:r>
            <a:r>
              <a:rPr lang="en-US" sz="1200" dirty="0" err="1"/>
              <a:t>Alcus</a:t>
            </a:r>
            <a:r>
              <a:rPr lang="en-US" sz="1200" dirty="0"/>
              <a:t>)</a:t>
            </a:r>
            <a:endParaRPr sz="1200" dirty="0"/>
          </a:p>
        </p:txBody>
      </p:sp>
      <p:sp>
        <p:nvSpPr>
          <p:cNvPr id="233" name="Google Shape;233;g6fff55cc20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g275848505b_0_2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US" sz="1200" dirty="0"/>
              <a:t>Satoshi said that someone w/ lots of power needs incentive</a:t>
            </a:r>
            <a:endParaRPr sz="1200" dirty="0"/>
          </a:p>
          <a:p>
            <a:pPr marL="0" marR="0" lvl="0" indent="0" algn="l" rtl="0">
              <a:spcBef>
                <a:spcPts val="0"/>
              </a:spcBef>
              <a:spcAft>
                <a:spcPts val="0"/>
              </a:spcAft>
              <a:buClr>
                <a:schemeClr val="dk1"/>
              </a:buClr>
              <a:buFont typeface="Lato"/>
              <a:buNone/>
            </a:pPr>
            <a:br>
              <a:rPr lang="en-US" sz="1200" dirty="0"/>
            </a:br>
            <a:r>
              <a:rPr lang="en-US" sz="1200" dirty="0"/>
              <a:t>Having given miners a lot of power, to motivate them to build blocks</a:t>
            </a:r>
            <a:endParaRPr sz="1200" dirty="0"/>
          </a:p>
          <a:p>
            <a:pPr marL="0" marR="0" lvl="0" indent="0" algn="l" rtl="0">
              <a:spcBef>
                <a:spcPts val="0"/>
              </a:spcBef>
              <a:spcAft>
                <a:spcPts val="0"/>
              </a:spcAft>
              <a:buClr>
                <a:schemeClr val="dk1"/>
              </a:buClr>
              <a:buFont typeface="Lato"/>
              <a:buNone/>
            </a:pPr>
            <a:endParaRPr sz="1200" dirty="0"/>
          </a:p>
          <a:p>
            <a:pPr marL="457200" marR="0" lvl="0" indent="-304800" algn="l" rtl="0">
              <a:spcBef>
                <a:spcPts val="0"/>
              </a:spcBef>
              <a:spcAft>
                <a:spcPts val="0"/>
              </a:spcAft>
              <a:buSzPts val="1200"/>
              <a:buChar char="-"/>
            </a:pPr>
            <a:r>
              <a:rPr lang="en-US" sz="1200" dirty="0"/>
              <a:t>Profit is the primary motivator = higher incentive for honesty </a:t>
            </a:r>
            <a:endParaRPr sz="1200" dirty="0"/>
          </a:p>
          <a:p>
            <a:pPr marL="457200" marR="0" lvl="0" indent="-304800" algn="l" rtl="0">
              <a:spcBef>
                <a:spcPts val="0"/>
              </a:spcBef>
              <a:spcAft>
                <a:spcPts val="0"/>
              </a:spcAft>
              <a:buSzPts val="1200"/>
              <a:buChar char="-"/>
            </a:pPr>
            <a:r>
              <a:rPr lang="en-US" sz="1200" dirty="0"/>
              <a:t>POW ensures that miners are dedicated to the network </a:t>
            </a:r>
            <a:endParaRPr sz="1200" dirty="0"/>
          </a:p>
        </p:txBody>
      </p:sp>
      <p:sp>
        <p:nvSpPr>
          <p:cNvPr id="1300" name="Google Shape;1300;g275848505b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g6fff55cc20_0_20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US" dirty="0"/>
              <a:t>We just covered one of the specific incentives that miners are offered for providing honest computation: the block  reward. The block reward is specifically tied to the amount of computation that these miners offer in trying to solve the partial preimage hash puzzle, </a:t>
            </a:r>
            <a:endParaRPr dirty="0"/>
          </a:p>
          <a:p>
            <a:pPr marL="0" marR="0" lvl="0" indent="0" algn="l" rtl="0">
              <a:spcBef>
                <a:spcPts val="0"/>
              </a:spcBef>
              <a:spcAft>
                <a:spcPts val="0"/>
              </a:spcAft>
              <a:buClr>
                <a:schemeClr val="dk1"/>
              </a:buClr>
              <a:buFont typeface="Lato"/>
              <a:buNone/>
            </a:pPr>
            <a:endParaRPr dirty="0"/>
          </a:p>
          <a:p>
            <a:pPr marL="0" marR="0" lvl="0" indent="0" algn="l" rtl="0">
              <a:spcBef>
                <a:spcPts val="0"/>
              </a:spcBef>
              <a:spcAft>
                <a:spcPts val="0"/>
              </a:spcAft>
              <a:buClr>
                <a:schemeClr val="dk1"/>
              </a:buClr>
              <a:buFont typeface="Lato"/>
              <a:buNone/>
            </a:pPr>
            <a:r>
              <a:rPr lang="en-US" sz="2400" dirty="0">
                <a:solidFill>
                  <a:schemeClr val="dk1"/>
                </a:solidFill>
                <a:latin typeface="Lato"/>
                <a:ea typeface="Lato"/>
                <a:cs typeface="Lato"/>
                <a:sym typeface="Lato"/>
              </a:rPr>
              <a:t>Image url: </a:t>
            </a:r>
            <a:r>
              <a:rPr lang="en-US" sz="2400" u="sng" dirty="0">
                <a:solidFill>
                  <a:schemeClr val="hlink"/>
                </a:solidFill>
                <a:latin typeface="Lato"/>
                <a:ea typeface="Lato"/>
                <a:cs typeface="Lato"/>
                <a:sym typeface="Lato"/>
                <a:hlinkClick r:id="rId3"/>
              </a:rPr>
              <a:t>https://profitbitcoin.com/</a:t>
            </a:r>
            <a:r>
              <a:rPr lang="en-US" sz="2400" dirty="0">
                <a:solidFill>
                  <a:schemeClr val="dk1"/>
                </a:solidFill>
                <a:latin typeface="Lato"/>
                <a:ea typeface="Lato"/>
                <a:cs typeface="Lato"/>
                <a:sym typeface="Lato"/>
              </a:rPr>
              <a:t> (https://xp.loszona.com/profit/logo4.png)</a:t>
            </a:r>
            <a:endParaRPr sz="2400" b="0" i="0" u="none" strike="noStrike" cap="none" dirty="0">
              <a:solidFill>
                <a:schemeClr val="dk1"/>
              </a:solidFill>
              <a:latin typeface="Lato"/>
              <a:ea typeface="Lato"/>
              <a:cs typeface="Lato"/>
              <a:sym typeface="Lato"/>
            </a:endParaRPr>
          </a:p>
        </p:txBody>
      </p:sp>
      <p:sp>
        <p:nvSpPr>
          <p:cNvPr id="1309" name="Google Shape;1309;g6fff55cc20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275848505b_0_2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a:p>
          <a:p>
            <a:pPr marL="0" marR="0" lvl="0" indent="0" algn="l" rtl="0">
              <a:spcBef>
                <a:spcPts val="0"/>
              </a:spcBef>
              <a:spcAft>
                <a:spcPts val="0"/>
              </a:spcAft>
              <a:buClr>
                <a:schemeClr val="dk1"/>
              </a:buClr>
              <a:buFont typeface="Lato"/>
              <a:buNone/>
            </a:pPr>
            <a:endParaRPr/>
          </a:p>
          <a:p>
            <a:pPr marL="0" marR="0" lvl="0" indent="0" algn="l" rtl="0">
              <a:spcBef>
                <a:spcPts val="0"/>
              </a:spcBef>
              <a:spcAft>
                <a:spcPts val="0"/>
              </a:spcAft>
              <a:buClr>
                <a:schemeClr val="dk1"/>
              </a:buClr>
              <a:buFont typeface="Lato"/>
              <a:buNone/>
            </a:pPr>
            <a:r>
              <a:rPr lang="en-US" sz="2400">
                <a:solidFill>
                  <a:schemeClr val="dk1"/>
                </a:solidFill>
                <a:latin typeface="Lato"/>
                <a:ea typeface="Lato"/>
                <a:cs typeface="Lato"/>
                <a:sym typeface="Lato"/>
              </a:rPr>
              <a:t>Image url: </a:t>
            </a:r>
            <a:r>
              <a:rPr lang="en-US" sz="2400" u="sng">
                <a:solidFill>
                  <a:schemeClr val="hlink"/>
                </a:solidFill>
                <a:latin typeface="Lato"/>
                <a:ea typeface="Lato"/>
                <a:cs typeface="Lato"/>
                <a:sym typeface="Lato"/>
                <a:hlinkClick r:id="rId3"/>
              </a:rPr>
              <a:t>https://profitbitcoin.com/</a:t>
            </a:r>
            <a:r>
              <a:rPr lang="en-US" sz="2400">
                <a:solidFill>
                  <a:schemeClr val="dk1"/>
                </a:solidFill>
                <a:latin typeface="Lato"/>
                <a:ea typeface="Lato"/>
                <a:cs typeface="Lato"/>
                <a:sym typeface="Lato"/>
              </a:rPr>
              <a:t> (https://xp.loszona.com/profit/logo4.png)</a:t>
            </a:r>
            <a:endParaRPr sz="2400" b="0" i="0" u="none" strike="noStrike" cap="none">
              <a:solidFill>
                <a:schemeClr val="dk1"/>
              </a:solidFill>
              <a:latin typeface="Lato"/>
              <a:ea typeface="Lato"/>
              <a:cs typeface="Lato"/>
              <a:sym typeface="Lato"/>
            </a:endParaRPr>
          </a:p>
        </p:txBody>
      </p:sp>
      <p:sp>
        <p:nvSpPr>
          <p:cNvPr id="1318" name="Google Shape;1318;g275848505b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
        <p:cNvGrpSpPr/>
        <p:nvPr/>
      </p:nvGrpSpPr>
      <p:grpSpPr>
        <a:xfrm>
          <a:off x="0" y="0"/>
          <a:ext cx="0" cy="0"/>
          <a:chOff x="0" y="0"/>
          <a:chExt cx="0" cy="0"/>
        </a:xfrm>
      </p:grpSpPr>
      <p:sp>
        <p:nvSpPr>
          <p:cNvPr id="1326" name="Google Shape;1326;g275848505b_0_2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SzPts val="1400"/>
              <a:buChar char="-"/>
            </a:pPr>
            <a:r>
              <a:rPr lang="en-US"/>
              <a:t>talk about tx. fees </a:t>
            </a:r>
            <a:endParaRPr/>
          </a:p>
          <a:p>
            <a:pPr marL="0" marR="0" lvl="0" indent="0" algn="l" rtl="0">
              <a:spcBef>
                <a:spcPts val="0"/>
              </a:spcBef>
              <a:spcAft>
                <a:spcPts val="0"/>
              </a:spcAft>
              <a:buClr>
                <a:schemeClr val="dk1"/>
              </a:buClr>
              <a:buFont typeface="Lato"/>
              <a:buNone/>
            </a:pPr>
            <a:r>
              <a:rPr lang="en-US" sz="2400">
                <a:solidFill>
                  <a:schemeClr val="dk1"/>
                </a:solidFill>
                <a:latin typeface="Lato"/>
                <a:ea typeface="Lato"/>
                <a:cs typeface="Lato"/>
                <a:sym typeface="Lato"/>
              </a:rPr>
              <a:t>Image url: </a:t>
            </a:r>
            <a:r>
              <a:rPr lang="en-US" sz="2400" u="sng">
                <a:solidFill>
                  <a:schemeClr val="hlink"/>
                </a:solidFill>
                <a:latin typeface="Lato"/>
                <a:ea typeface="Lato"/>
                <a:cs typeface="Lato"/>
                <a:sym typeface="Lato"/>
                <a:hlinkClick r:id="rId3"/>
              </a:rPr>
              <a:t>https://profitbitcoin.com/</a:t>
            </a:r>
            <a:r>
              <a:rPr lang="en-US" sz="2400">
                <a:solidFill>
                  <a:schemeClr val="dk1"/>
                </a:solidFill>
                <a:latin typeface="Lato"/>
                <a:ea typeface="Lato"/>
                <a:cs typeface="Lato"/>
                <a:sym typeface="Lato"/>
              </a:rPr>
              <a:t> (https://xp.loszona.com/profit/logo4.png)</a:t>
            </a:r>
            <a:endParaRPr sz="2400" b="0" i="0" u="none" strike="noStrike" cap="none">
              <a:solidFill>
                <a:schemeClr val="dk1"/>
              </a:solidFill>
              <a:latin typeface="Lato"/>
              <a:ea typeface="Lato"/>
              <a:cs typeface="Lato"/>
              <a:sym typeface="Lato"/>
            </a:endParaRPr>
          </a:p>
        </p:txBody>
      </p:sp>
      <p:sp>
        <p:nvSpPr>
          <p:cNvPr id="1327" name="Google Shape;1327;g275848505b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275848505b_0_2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914400" lvl="0" indent="-317500" algn="l" rtl="0">
              <a:spcBef>
                <a:spcPts val="0"/>
              </a:spcBef>
              <a:spcAft>
                <a:spcPts val="0"/>
              </a:spcAft>
              <a:buSzPts val="1400"/>
              <a:buChar char="-"/>
            </a:pPr>
            <a:r>
              <a:rPr lang="en-US" sz="1400" dirty="0"/>
              <a:t>TX Fee </a:t>
            </a:r>
            <a:endParaRPr sz="1400" dirty="0"/>
          </a:p>
          <a:p>
            <a:pPr marL="1371600" lvl="1" indent="-317500" algn="l" rtl="0">
              <a:spcBef>
                <a:spcPts val="0"/>
              </a:spcBef>
              <a:spcAft>
                <a:spcPts val="0"/>
              </a:spcAft>
              <a:buSzPts val="1400"/>
              <a:buChar char="-"/>
            </a:pPr>
            <a:r>
              <a:rPr lang="en-US" sz="1400" dirty="0"/>
              <a:t>Creator sets transaction fee (voluntary but necessary) = incentive for miners to consider your </a:t>
            </a:r>
            <a:r>
              <a:rPr lang="en-US" sz="1400" dirty="0" err="1"/>
              <a:t>tx</a:t>
            </a:r>
            <a:r>
              <a:rPr lang="en-US" sz="1400" dirty="0"/>
              <a:t> = faster confirmation time </a:t>
            </a:r>
            <a:endParaRPr sz="1400" dirty="0"/>
          </a:p>
          <a:p>
            <a:pPr marL="914400" lvl="0" indent="-317500" algn="l" rtl="0">
              <a:spcBef>
                <a:spcPts val="0"/>
              </a:spcBef>
              <a:spcAft>
                <a:spcPts val="0"/>
              </a:spcAft>
              <a:buSzPts val="1400"/>
              <a:buChar char="-"/>
            </a:pPr>
            <a:r>
              <a:rPr lang="en-US" sz="1400" dirty="0"/>
              <a:t>When block reward becomes 0, TX fees will become the only source of revenue for miners</a:t>
            </a:r>
            <a:endParaRPr sz="1400" dirty="0"/>
          </a:p>
          <a:p>
            <a:pPr marL="0" lvl="0" indent="0" algn="l" rtl="0">
              <a:spcBef>
                <a:spcPts val="0"/>
              </a:spcBef>
              <a:spcAft>
                <a:spcPts val="0"/>
              </a:spcAft>
              <a:buClr>
                <a:schemeClr val="dk1"/>
              </a:buClr>
              <a:buFont typeface="Lato"/>
              <a:buNone/>
            </a:pPr>
            <a:r>
              <a:rPr lang="en-US" sz="1400" dirty="0">
                <a:solidFill>
                  <a:schemeClr val="dk1"/>
                </a:solidFill>
                <a:latin typeface="Lato"/>
                <a:ea typeface="Lato"/>
                <a:cs typeface="Lato"/>
                <a:sym typeface="Lato"/>
              </a:rPr>
              <a:t>Image </a:t>
            </a:r>
            <a:r>
              <a:rPr lang="en-US" sz="1400" dirty="0" err="1">
                <a:solidFill>
                  <a:schemeClr val="dk1"/>
                </a:solidFill>
                <a:latin typeface="Lato"/>
                <a:ea typeface="Lato"/>
                <a:cs typeface="Lato"/>
                <a:sym typeface="Lato"/>
              </a:rPr>
              <a:t>src</a:t>
            </a:r>
            <a:r>
              <a:rPr lang="en-US" sz="1400" dirty="0">
                <a:solidFill>
                  <a:schemeClr val="dk1"/>
                </a:solidFill>
                <a:latin typeface="Lato"/>
                <a:ea typeface="Lato"/>
                <a:cs typeface="Lato"/>
                <a:sym typeface="Lato"/>
              </a:rPr>
              <a:t> = </a:t>
            </a:r>
            <a:r>
              <a:rPr lang="en-US" sz="1400" u="sng" dirty="0">
                <a:solidFill>
                  <a:schemeClr val="hlink"/>
                </a:solidFill>
                <a:latin typeface="Lato"/>
                <a:ea typeface="Lato"/>
                <a:cs typeface="Lato"/>
                <a:sym typeface="Lato"/>
                <a:hlinkClick r:id="rId3"/>
              </a:rPr>
              <a:t>http://tech.eu/features/808/bitcoin-part-one/</a:t>
            </a:r>
            <a:r>
              <a:rPr lang="en-US" sz="1400" dirty="0">
                <a:solidFill>
                  <a:schemeClr val="dk1"/>
                </a:solidFill>
                <a:latin typeface="Lato"/>
                <a:ea typeface="Lato"/>
                <a:cs typeface="Lato"/>
                <a:sym typeface="Lato"/>
              </a:rPr>
              <a:t> (http://tech.eu/wp-content/uploads/2014/03/Bitcoin-transaction-fees.png)</a:t>
            </a:r>
            <a:endParaRPr sz="1400" dirty="0">
              <a:solidFill>
                <a:schemeClr val="dk1"/>
              </a:solidFill>
              <a:latin typeface="Lato"/>
              <a:ea typeface="Lato"/>
              <a:cs typeface="Lato"/>
              <a:sym typeface="Lato"/>
            </a:endParaRPr>
          </a:p>
          <a:p>
            <a:pPr marL="0" marR="0" lvl="0" indent="0" algn="l" rtl="0">
              <a:spcBef>
                <a:spcPts val="0"/>
              </a:spcBef>
              <a:spcAft>
                <a:spcPts val="0"/>
              </a:spcAft>
              <a:buClr>
                <a:schemeClr val="dk1"/>
              </a:buClr>
              <a:buFont typeface="Lato"/>
              <a:buNone/>
            </a:pPr>
            <a:endParaRPr sz="1400" dirty="0">
              <a:solidFill>
                <a:schemeClr val="dk1"/>
              </a:solidFill>
              <a:latin typeface="Lato"/>
              <a:ea typeface="Lato"/>
              <a:cs typeface="Lato"/>
              <a:sym typeface="Lato"/>
            </a:endParaRPr>
          </a:p>
        </p:txBody>
      </p:sp>
      <p:sp>
        <p:nvSpPr>
          <p:cNvPr id="1336" name="Google Shape;1336;g275848505b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
        <p:cNvGrpSpPr/>
        <p:nvPr/>
      </p:nvGrpSpPr>
      <p:grpSpPr>
        <a:xfrm>
          <a:off x="0" y="0"/>
          <a:ext cx="0" cy="0"/>
          <a:chOff x="0" y="0"/>
          <a:chExt cx="0" cy="0"/>
        </a:xfrm>
      </p:grpSpPr>
      <p:sp>
        <p:nvSpPr>
          <p:cNvPr id="1364" name="Google Shape;1364;g64b7c923b9_1_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914400" marR="0" lvl="0" indent="0" algn="l" rtl="0">
              <a:spcBef>
                <a:spcPts val="0"/>
              </a:spcBef>
              <a:spcAft>
                <a:spcPts val="0"/>
              </a:spcAft>
              <a:buNone/>
            </a:pPr>
            <a:endParaRPr/>
          </a:p>
          <a:p>
            <a:pPr marL="914400" marR="0" lvl="0" indent="0" algn="l" rtl="0">
              <a:spcBef>
                <a:spcPts val="0"/>
              </a:spcBef>
              <a:spcAft>
                <a:spcPts val="0"/>
              </a:spcAft>
              <a:buNone/>
            </a:pPr>
            <a:endParaRPr/>
          </a:p>
          <a:p>
            <a:pPr marL="0" marR="0" lvl="0" indent="0" algn="l" rtl="0">
              <a:spcBef>
                <a:spcPts val="0"/>
              </a:spcBef>
              <a:spcAft>
                <a:spcPts val="0"/>
              </a:spcAft>
              <a:buClr>
                <a:schemeClr val="dk1"/>
              </a:buClr>
              <a:buFont typeface="Lato"/>
              <a:buNone/>
            </a:pPr>
            <a:r>
              <a:rPr lang="en-US" sz="2400">
                <a:solidFill>
                  <a:schemeClr val="dk1"/>
                </a:solidFill>
                <a:latin typeface="Lato"/>
                <a:ea typeface="Lato"/>
                <a:cs typeface="Lato"/>
                <a:sym typeface="Lato"/>
              </a:rPr>
              <a:t>Image url: </a:t>
            </a:r>
            <a:r>
              <a:rPr lang="en-US" sz="2400" u="sng">
                <a:solidFill>
                  <a:schemeClr val="hlink"/>
                </a:solidFill>
                <a:latin typeface="Lato"/>
                <a:ea typeface="Lato"/>
                <a:cs typeface="Lato"/>
                <a:sym typeface="Lato"/>
                <a:hlinkClick r:id="rId3"/>
              </a:rPr>
              <a:t>https://profitbitcoin.com/</a:t>
            </a:r>
            <a:r>
              <a:rPr lang="en-US" sz="2400">
                <a:solidFill>
                  <a:schemeClr val="dk1"/>
                </a:solidFill>
                <a:latin typeface="Lato"/>
                <a:ea typeface="Lato"/>
                <a:cs typeface="Lato"/>
                <a:sym typeface="Lato"/>
              </a:rPr>
              <a:t> (https://xp.loszona.com/profit/logo4.png)</a:t>
            </a:r>
            <a:endParaRPr sz="2400" b="0" i="0" u="none" strike="noStrike" cap="none">
              <a:solidFill>
                <a:schemeClr val="dk1"/>
              </a:solidFill>
              <a:latin typeface="Lato"/>
              <a:ea typeface="Lato"/>
              <a:cs typeface="Lato"/>
              <a:sym typeface="Lato"/>
            </a:endParaRPr>
          </a:p>
        </p:txBody>
      </p:sp>
      <p:sp>
        <p:nvSpPr>
          <p:cNvPr id="1365" name="Google Shape;1365;g64b7c923b9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2"/>
        <p:cNvGrpSpPr/>
        <p:nvPr/>
      </p:nvGrpSpPr>
      <p:grpSpPr>
        <a:xfrm>
          <a:off x="0" y="0"/>
          <a:ext cx="0" cy="0"/>
          <a:chOff x="0" y="0"/>
          <a:chExt cx="0" cy="0"/>
        </a:xfrm>
      </p:grpSpPr>
      <p:sp>
        <p:nvSpPr>
          <p:cNvPr id="1373" name="Google Shape;1373;g64b7c923b9_1_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SzPts val="1400"/>
              <a:buChar char="-"/>
            </a:pPr>
            <a:r>
              <a:rPr lang="en-US"/>
              <a:t>talk about fixed costs first</a:t>
            </a:r>
            <a:endParaRPr/>
          </a:p>
          <a:p>
            <a:pPr marL="0" marR="0" lvl="0" indent="0" algn="l" rtl="0">
              <a:spcBef>
                <a:spcPts val="0"/>
              </a:spcBef>
              <a:spcAft>
                <a:spcPts val="0"/>
              </a:spcAft>
              <a:buClr>
                <a:schemeClr val="dk1"/>
              </a:buClr>
              <a:buFont typeface="Lato"/>
              <a:buNone/>
            </a:pPr>
            <a:r>
              <a:rPr lang="en-US" sz="2400">
                <a:solidFill>
                  <a:schemeClr val="dk1"/>
                </a:solidFill>
                <a:latin typeface="Lato"/>
                <a:ea typeface="Lato"/>
                <a:cs typeface="Lato"/>
                <a:sym typeface="Lato"/>
              </a:rPr>
              <a:t>Image url: </a:t>
            </a:r>
            <a:r>
              <a:rPr lang="en-US" sz="2400" u="sng">
                <a:solidFill>
                  <a:schemeClr val="hlink"/>
                </a:solidFill>
                <a:latin typeface="Lato"/>
                <a:ea typeface="Lato"/>
                <a:cs typeface="Lato"/>
                <a:sym typeface="Lato"/>
                <a:hlinkClick r:id="rId3"/>
              </a:rPr>
              <a:t>https://profitbitcoin.com/</a:t>
            </a:r>
            <a:r>
              <a:rPr lang="en-US" sz="2400">
                <a:solidFill>
                  <a:schemeClr val="dk1"/>
                </a:solidFill>
                <a:latin typeface="Lato"/>
                <a:ea typeface="Lato"/>
                <a:cs typeface="Lato"/>
                <a:sym typeface="Lato"/>
              </a:rPr>
              <a:t> (https://xp.loszona.com/profit/logo4.png)</a:t>
            </a:r>
            <a:endParaRPr sz="2400" b="0" i="0" u="none" strike="noStrike" cap="none">
              <a:solidFill>
                <a:schemeClr val="dk1"/>
              </a:solidFill>
              <a:latin typeface="Lato"/>
              <a:ea typeface="Lato"/>
              <a:cs typeface="Lato"/>
              <a:sym typeface="Lato"/>
            </a:endParaRPr>
          </a:p>
        </p:txBody>
      </p:sp>
      <p:sp>
        <p:nvSpPr>
          <p:cNvPr id="1374" name="Google Shape;1374;g64b7c923b9_1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275848505b_0_2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81000" algn="l" rtl="0">
              <a:spcBef>
                <a:spcPts val="0"/>
              </a:spcBef>
              <a:spcAft>
                <a:spcPts val="0"/>
              </a:spcAft>
              <a:buClr>
                <a:schemeClr val="dk1"/>
              </a:buClr>
              <a:buSzPts val="2400"/>
              <a:buFont typeface="Lato"/>
              <a:buChar char="-"/>
            </a:pPr>
            <a:r>
              <a:rPr lang="en-US" dirty="0"/>
              <a:t>4 Types of hardware </a:t>
            </a:r>
            <a:endParaRPr dirty="0"/>
          </a:p>
          <a:p>
            <a:pPr marL="457200" marR="0" lvl="0" indent="0" algn="l" defTabSz="914400" rtl="0" eaLnBrk="1" fontAlgn="auto" latinLnBrk="0" hangingPunct="1">
              <a:lnSpc>
                <a:spcPct val="100000"/>
              </a:lnSpc>
              <a:spcBef>
                <a:spcPts val="0"/>
              </a:spcBef>
              <a:spcAft>
                <a:spcPts val="0"/>
              </a:spcAft>
              <a:buClr>
                <a:schemeClr val="dk1"/>
              </a:buClr>
              <a:buSzPts val="1400"/>
              <a:buFont typeface="Lato"/>
              <a:buNone/>
              <a:tabLst/>
              <a:defRPr/>
            </a:pPr>
            <a:r>
              <a:rPr lang="en-US" sz="2400" b="0" i="0" u="none" strike="noStrike" cap="none" dirty="0">
                <a:solidFill>
                  <a:schemeClr val="dk1"/>
                </a:solidFill>
                <a:effectLst/>
                <a:latin typeface="Lato"/>
                <a:ea typeface="Lato"/>
                <a:cs typeface="Lato"/>
                <a:sym typeface="Lato"/>
                <a:hlinkClick r:id="rId3"/>
              </a:rPr>
              <a:t>Application-Specific Integrated Circuit (ASIC) Miner</a:t>
            </a:r>
          </a:p>
          <a:p>
            <a:pPr marL="457200" marR="0" lvl="0" indent="0" algn="l" rtl="0">
              <a:spcBef>
                <a:spcPts val="0"/>
              </a:spcBef>
              <a:spcAft>
                <a:spcPts val="0"/>
              </a:spcAft>
              <a:buNone/>
            </a:pPr>
            <a:endParaRPr dirty="0"/>
          </a:p>
        </p:txBody>
      </p:sp>
      <p:sp>
        <p:nvSpPr>
          <p:cNvPr id="1383" name="Google Shape;1383;g275848505b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1"/>
        <p:cNvGrpSpPr/>
        <p:nvPr/>
      </p:nvGrpSpPr>
      <p:grpSpPr>
        <a:xfrm>
          <a:off x="0" y="0"/>
          <a:ext cx="0" cy="0"/>
          <a:chOff x="0" y="0"/>
          <a:chExt cx="0" cy="0"/>
        </a:xfrm>
      </p:grpSpPr>
      <p:sp>
        <p:nvSpPr>
          <p:cNvPr id="1392" name="Google Shape;1392;g275848505b_0_2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US" sz="1400"/>
              <a:t>CPU Mining (Central processing Unit) = takes the longest time to guess the nonce (if you use one CPU) </a:t>
            </a:r>
            <a:endParaRPr sz="1400"/>
          </a:p>
          <a:p>
            <a:pPr marL="0" marR="0" lvl="0" indent="0" algn="l" rtl="0">
              <a:spcBef>
                <a:spcPts val="0"/>
              </a:spcBef>
              <a:spcAft>
                <a:spcPts val="0"/>
              </a:spcAft>
              <a:buClr>
                <a:schemeClr val="dk1"/>
              </a:buClr>
              <a:buFont typeface="Lato"/>
              <a:buNone/>
            </a:pPr>
            <a:endParaRPr sz="1400"/>
          </a:p>
        </p:txBody>
      </p:sp>
      <p:sp>
        <p:nvSpPr>
          <p:cNvPr id="1393" name="Google Shape;1393;g275848505b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275848505b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Clr>
                <a:schemeClr val="dk1"/>
              </a:buClr>
              <a:buSzPts val="1400"/>
              <a:buFont typeface="Lato"/>
              <a:buChar char="-"/>
            </a:pPr>
            <a:r>
              <a:rPr lang="en-US" sz="1400" dirty="0"/>
              <a:t>GPU (Graphs Processing Unit) </a:t>
            </a:r>
            <a:endParaRPr sz="1400" dirty="0"/>
          </a:p>
          <a:p>
            <a:pPr marL="914400" marR="0" lvl="1" indent="-317500" algn="l" rtl="0">
              <a:spcBef>
                <a:spcPts val="0"/>
              </a:spcBef>
              <a:spcAft>
                <a:spcPts val="0"/>
              </a:spcAft>
              <a:buSzPts val="1400"/>
              <a:buChar char="-"/>
            </a:pPr>
            <a:r>
              <a:rPr lang="en-US" sz="1400" dirty="0"/>
              <a:t>More efficient than CPUs </a:t>
            </a:r>
            <a:endParaRPr sz="1400" dirty="0"/>
          </a:p>
          <a:p>
            <a:pPr marL="914400" marR="0" lvl="1" indent="-317500" algn="l" rtl="0">
              <a:spcBef>
                <a:spcPts val="0"/>
              </a:spcBef>
              <a:spcAft>
                <a:spcPts val="0"/>
              </a:spcAft>
              <a:buSzPts val="1400"/>
              <a:buChar char="-"/>
            </a:pPr>
            <a:r>
              <a:rPr lang="en-US" sz="1400" dirty="0"/>
              <a:t>Has a larger consumption of energy + higher production of heat </a:t>
            </a:r>
            <a:endParaRPr sz="1400" dirty="0"/>
          </a:p>
          <a:p>
            <a:pPr marL="914400" marR="0" lvl="1" indent="-317500" algn="l" rtl="0">
              <a:spcBef>
                <a:spcPts val="0"/>
              </a:spcBef>
              <a:spcAft>
                <a:spcPts val="0"/>
              </a:spcAft>
              <a:buSzPts val="1400"/>
              <a:buChar char="-"/>
            </a:pPr>
            <a:r>
              <a:rPr lang="en-US" sz="1400" dirty="0"/>
              <a:t>fast because it parallels </a:t>
            </a:r>
            <a:endParaRPr sz="1400" dirty="0"/>
          </a:p>
          <a:p>
            <a:pPr marL="457200" marR="0" lvl="0" indent="-317500" algn="l" rtl="0">
              <a:spcBef>
                <a:spcPts val="0"/>
              </a:spcBef>
              <a:spcAft>
                <a:spcPts val="0"/>
              </a:spcAft>
              <a:buSzPts val="1400"/>
              <a:buChar char="-"/>
            </a:pPr>
            <a:r>
              <a:rPr lang="en-US" sz="1400" dirty="0"/>
              <a:t>Disadvantages: </a:t>
            </a:r>
            <a:endParaRPr sz="1400" dirty="0"/>
          </a:p>
          <a:p>
            <a:pPr marL="914400" marR="0" lvl="1" indent="-317500" algn="l" rtl="0">
              <a:spcBef>
                <a:spcPts val="0"/>
              </a:spcBef>
              <a:spcAft>
                <a:spcPts val="0"/>
              </a:spcAft>
              <a:buSzPts val="1400"/>
              <a:buChar char="-"/>
            </a:pPr>
            <a:r>
              <a:rPr lang="en-US" sz="1400" dirty="0"/>
              <a:t>Many components not applicable to mining (floating points = decimals = only positive natural numbers = dealing with large numbers. SHA256 doesn’t take in negatives or floating points) </a:t>
            </a:r>
            <a:endParaRPr sz="1400" dirty="0"/>
          </a:p>
          <a:p>
            <a:pPr marL="0" marR="0" lvl="0" indent="0" algn="l" rtl="0">
              <a:spcBef>
                <a:spcPts val="0"/>
              </a:spcBef>
              <a:spcAft>
                <a:spcPts val="0"/>
              </a:spcAft>
              <a:buNone/>
            </a:pPr>
            <a:endParaRPr sz="1400" dirty="0"/>
          </a:p>
          <a:p>
            <a:pPr marL="457200" marR="0" lvl="0" indent="-317500" algn="l" rtl="0">
              <a:spcBef>
                <a:spcPts val="0"/>
              </a:spcBef>
              <a:spcAft>
                <a:spcPts val="0"/>
              </a:spcAft>
              <a:buSzPts val="1400"/>
              <a:buChar char="-"/>
            </a:pPr>
            <a:r>
              <a:rPr lang="en-US" sz="1400" dirty="0"/>
              <a:t>Not meant to be run in “farms” side by side = generates too much heat as it is power intensive </a:t>
            </a:r>
            <a:endParaRPr sz="1400" dirty="0"/>
          </a:p>
        </p:txBody>
      </p:sp>
      <p:sp>
        <p:nvSpPr>
          <p:cNvPr id="1404" name="Google Shape;1404;g275848505b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35de154734_0_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key thing to note (pun 100% intended):</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fundamentally → wallet = private key management + how you interact with bitcoin (make transactions, receive bitcoin, see balance)</a:t>
            </a:r>
            <a:endParaRPr sz="1200" dirty="0"/>
          </a:p>
          <a:p>
            <a:pPr marL="0" marR="0" lvl="0" indent="0" algn="l" rtl="0">
              <a:spcBef>
                <a:spcPts val="0"/>
              </a:spcBef>
              <a:spcAft>
                <a:spcPts val="0"/>
              </a:spcAft>
              <a:buClr>
                <a:schemeClr val="dk2"/>
              </a:buClr>
              <a:buSzPts val="1100"/>
              <a:buFont typeface="Arial"/>
              <a:buNone/>
            </a:pPr>
            <a:endParaRPr sz="1200" dirty="0"/>
          </a:p>
          <a:p>
            <a:pPr marL="457200" marR="0" lvl="0" indent="-304800" algn="l" rtl="0">
              <a:spcBef>
                <a:spcPts val="0"/>
              </a:spcBef>
              <a:spcAft>
                <a:spcPts val="0"/>
              </a:spcAft>
              <a:buSzPts val="1200"/>
              <a:buChar char="●"/>
            </a:pPr>
            <a:r>
              <a:rPr lang="en-US" sz="1200" dirty="0"/>
              <a:t>some allow users to control private key, some do not, </a:t>
            </a:r>
            <a:r>
              <a:rPr lang="en-US" sz="1200" b="1" dirty="0"/>
              <a:t>remember:</a:t>
            </a:r>
            <a:r>
              <a:rPr lang="en-US" sz="1200" dirty="0"/>
              <a:t> ownership is important</a:t>
            </a:r>
            <a:endParaRPr sz="1200" dirty="0"/>
          </a:p>
          <a:p>
            <a:pPr marL="0" marR="0" lvl="0" indent="0" algn="l" rtl="0">
              <a:spcBef>
                <a:spcPts val="0"/>
              </a:spcBef>
              <a:spcAft>
                <a:spcPts val="0"/>
              </a:spcAft>
              <a:buNone/>
            </a:pPr>
            <a:endParaRPr sz="1200" dirty="0"/>
          </a:p>
          <a:p>
            <a:pPr marL="0" marR="0" lvl="0" indent="0" algn="l" rtl="0">
              <a:spcBef>
                <a:spcPts val="0"/>
              </a:spcBef>
              <a:spcAft>
                <a:spcPts val="0"/>
              </a:spcAft>
              <a:buNone/>
            </a:pPr>
            <a:r>
              <a:rPr lang="en-US" sz="1200" b="1" dirty="0"/>
              <a:t>hot &amp; cold → based on relationship to internet</a:t>
            </a:r>
            <a:endParaRPr sz="1200" dirty="0"/>
          </a:p>
          <a:p>
            <a:pPr marL="457200" marR="0" lvl="0" indent="-304800" algn="l" rtl="0">
              <a:spcBef>
                <a:spcPts val="0"/>
              </a:spcBef>
              <a:spcAft>
                <a:spcPts val="0"/>
              </a:spcAft>
              <a:buSzPts val="1200"/>
              <a:buChar char="●"/>
            </a:pPr>
            <a:r>
              <a:rPr lang="en-US" sz="1200" b="1" dirty="0"/>
              <a:t>hot</a:t>
            </a:r>
            <a:r>
              <a:rPr lang="en-US" sz="1200" dirty="0"/>
              <a:t> → online, connected to the internet in some form, </a:t>
            </a:r>
            <a:r>
              <a:rPr lang="en-US" sz="1200" b="1" dirty="0"/>
              <a:t>think: </a:t>
            </a:r>
            <a:r>
              <a:rPr lang="en-US" sz="1200" dirty="0"/>
              <a:t>apps, web-based wallets, </a:t>
            </a:r>
            <a:r>
              <a:rPr lang="en-US" sz="1200" b="1" dirty="0"/>
              <a:t>ex:</a:t>
            </a:r>
            <a:r>
              <a:rPr lang="en-US" sz="1200" dirty="0"/>
              <a:t> electrum</a:t>
            </a:r>
            <a:endParaRPr sz="1200" dirty="0"/>
          </a:p>
          <a:p>
            <a:pPr marL="914400" marR="0" lvl="1" indent="-304800" algn="l" rtl="0">
              <a:spcBef>
                <a:spcPts val="0"/>
              </a:spcBef>
              <a:spcAft>
                <a:spcPts val="0"/>
              </a:spcAft>
              <a:buSzPts val="1200"/>
              <a:buChar char="○"/>
            </a:pPr>
            <a:r>
              <a:rPr lang="en-US" sz="1200" dirty="0"/>
              <a:t>subtype: exchanges, </a:t>
            </a:r>
            <a:r>
              <a:rPr lang="en-US" sz="1200" b="1" dirty="0"/>
              <a:t>private key stored in cloud, inaccessible to user</a:t>
            </a:r>
            <a:r>
              <a:rPr lang="en-US" sz="1200" dirty="0"/>
              <a:t>, </a:t>
            </a:r>
            <a:r>
              <a:rPr lang="en-US" sz="1200" b="1" dirty="0"/>
              <a:t>ex: </a:t>
            </a:r>
            <a:r>
              <a:rPr lang="en-US" sz="1200" b="1" dirty="0" err="1"/>
              <a:t>coinbase</a:t>
            </a:r>
            <a:endParaRPr sz="1200" dirty="0"/>
          </a:p>
          <a:p>
            <a:pPr marL="914400" marR="0" lvl="1" indent="-304800" algn="l" rtl="0">
              <a:spcBef>
                <a:spcPts val="0"/>
              </a:spcBef>
              <a:spcAft>
                <a:spcPts val="0"/>
              </a:spcAft>
              <a:buSzPts val="1200"/>
              <a:buChar char="○"/>
            </a:pPr>
            <a:r>
              <a:rPr lang="en-US" sz="1200" b="1" dirty="0"/>
              <a:t>user friendly, convenient, portable, offload security concerns to corporation (good and bad)</a:t>
            </a:r>
            <a:endParaRPr sz="1200" b="1" dirty="0"/>
          </a:p>
          <a:p>
            <a:pPr marL="1371600" marR="0" lvl="2" indent="-304800" algn="l" rtl="0">
              <a:spcBef>
                <a:spcPts val="0"/>
              </a:spcBef>
              <a:spcAft>
                <a:spcPts val="0"/>
              </a:spcAft>
              <a:buSzPts val="1200"/>
              <a:buChar char="■"/>
            </a:pPr>
            <a:r>
              <a:rPr lang="en-US" sz="1200" b="1" dirty="0"/>
              <a:t>using a centralized company for a decentralized currency!!!?????</a:t>
            </a:r>
            <a:endParaRPr sz="1200" b="1" dirty="0"/>
          </a:p>
          <a:p>
            <a:pPr marL="0" marR="0" lvl="0" indent="0" algn="l" rtl="0">
              <a:spcBef>
                <a:spcPts val="0"/>
              </a:spcBef>
              <a:spcAft>
                <a:spcPts val="0"/>
              </a:spcAft>
              <a:buNone/>
            </a:pPr>
            <a:endParaRPr sz="1200" b="1" dirty="0"/>
          </a:p>
          <a:p>
            <a:pPr marL="457200" marR="0" lvl="0" indent="-304800" algn="l" rtl="0">
              <a:spcBef>
                <a:spcPts val="0"/>
              </a:spcBef>
              <a:spcAft>
                <a:spcPts val="0"/>
              </a:spcAft>
              <a:buSzPts val="1200"/>
              <a:buChar char="●"/>
            </a:pPr>
            <a:r>
              <a:rPr lang="en-US" sz="1200" b="1" dirty="0"/>
              <a:t>cold</a:t>
            </a:r>
            <a:r>
              <a:rPr lang="en-US" sz="1200" dirty="0"/>
              <a:t> → </a:t>
            </a:r>
            <a:r>
              <a:rPr lang="en-US" sz="1200" b="1" dirty="0"/>
              <a:t>purely physical</a:t>
            </a:r>
            <a:r>
              <a:rPr lang="en-US" sz="1200" dirty="0"/>
              <a:t>, security over ease of use, </a:t>
            </a:r>
            <a:r>
              <a:rPr lang="en-US" sz="1200" b="1" dirty="0"/>
              <a:t>think: paper wallets, hardware wallets, brain wallets</a:t>
            </a:r>
            <a:endParaRPr sz="1200" dirty="0"/>
          </a:p>
          <a:p>
            <a:pPr marL="914400" marR="0" lvl="1" indent="-304800" algn="l" rtl="0">
              <a:spcBef>
                <a:spcPts val="0"/>
              </a:spcBef>
              <a:spcAft>
                <a:spcPts val="0"/>
              </a:spcAft>
              <a:buSzPts val="1200"/>
              <a:buChar char="○"/>
            </a:pPr>
            <a:r>
              <a:rPr lang="en-US" sz="1200" b="1" dirty="0"/>
              <a:t>paper wallet: </a:t>
            </a:r>
            <a:r>
              <a:rPr lang="en-US" sz="1200" dirty="0"/>
              <a:t>generate a private key offline and write it down? you got a paper wallet</a:t>
            </a:r>
            <a:endParaRPr sz="1200" dirty="0"/>
          </a:p>
          <a:p>
            <a:pPr marL="914400" marR="0" lvl="1" indent="-304800" algn="l" rtl="0">
              <a:spcBef>
                <a:spcPts val="0"/>
              </a:spcBef>
              <a:spcAft>
                <a:spcPts val="0"/>
              </a:spcAft>
              <a:buSzPts val="1200"/>
              <a:buChar char="○"/>
            </a:pPr>
            <a:r>
              <a:rPr lang="en-US" sz="1200" b="1" dirty="0"/>
              <a:t>brain wallet: </a:t>
            </a:r>
            <a:r>
              <a:rPr lang="en-US" sz="1200" dirty="0"/>
              <a:t>memorize a mnemonic, hash it (however many times), and use the resulting hash as a private key? you got a brain wallet</a:t>
            </a:r>
            <a:endParaRPr sz="1200" dirty="0"/>
          </a:p>
          <a:p>
            <a:pPr marL="914400" marR="0" lvl="1" indent="-304800" algn="l" rtl="0">
              <a:spcBef>
                <a:spcPts val="0"/>
              </a:spcBef>
              <a:spcAft>
                <a:spcPts val="0"/>
              </a:spcAft>
              <a:buSzPts val="1200"/>
              <a:buChar char="○"/>
            </a:pPr>
            <a:r>
              <a:rPr lang="en-US" sz="1200" b="1" dirty="0"/>
              <a:t>hardware wallets</a:t>
            </a:r>
            <a:r>
              <a:rPr lang="en-US" sz="1200" dirty="0"/>
              <a:t> → remain purely offline, sign transaction you want to carry out then send them back to computer to broadcast to </a:t>
            </a:r>
            <a:r>
              <a:rPr lang="en-US" sz="1200" dirty="0" err="1"/>
              <a:t>blockchain</a:t>
            </a:r>
            <a:endParaRPr sz="1200" dirty="0"/>
          </a:p>
          <a:p>
            <a:pPr marL="0" marR="0" lvl="0" indent="0" algn="l" rtl="0">
              <a:spcBef>
                <a:spcPts val="0"/>
              </a:spcBef>
              <a:spcAft>
                <a:spcPts val="0"/>
              </a:spcAft>
              <a:buClr>
                <a:schemeClr val="dk2"/>
              </a:buClr>
              <a:buSzPts val="1100"/>
              <a:buFont typeface="Arial"/>
              <a:buNone/>
            </a:pPr>
            <a:r>
              <a:rPr lang="en-US" sz="1200" dirty="0"/>
              <a:t>(Noah </a:t>
            </a:r>
            <a:r>
              <a:rPr lang="en-US" sz="1200" dirty="0" err="1"/>
              <a:t>Alcus</a:t>
            </a:r>
            <a:r>
              <a:rPr lang="en-US" sz="1200" dirty="0"/>
              <a:t>)</a:t>
            </a:r>
            <a:endParaRPr sz="1200" dirty="0"/>
          </a:p>
        </p:txBody>
      </p:sp>
      <p:sp>
        <p:nvSpPr>
          <p:cNvPr id="277" name="Google Shape;277;g35de154734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275848505b_0_2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Clr>
                <a:schemeClr val="dk1"/>
              </a:buClr>
              <a:buSzPts val="1400"/>
              <a:buFont typeface="Lato"/>
              <a:buChar char="-"/>
            </a:pPr>
            <a:r>
              <a:rPr lang="en-US" sz="1400"/>
              <a:t>Between GPU and ASIC </a:t>
            </a:r>
            <a:endParaRPr sz="1400"/>
          </a:p>
          <a:p>
            <a:pPr marL="457200" marR="0" lvl="0" indent="-317500" algn="l" rtl="0">
              <a:spcBef>
                <a:spcPts val="0"/>
              </a:spcBef>
              <a:spcAft>
                <a:spcPts val="0"/>
              </a:spcAft>
              <a:buSzPts val="1400"/>
              <a:buChar char="-"/>
            </a:pPr>
            <a:r>
              <a:rPr lang="en-US" sz="1400"/>
              <a:t>FPGA = More specific to Bitcoin, but doesn’t just do 1 operatinal algorithm (SHA-256) like ASIC </a:t>
            </a:r>
            <a:endParaRPr sz="1400"/>
          </a:p>
        </p:txBody>
      </p:sp>
      <p:sp>
        <p:nvSpPr>
          <p:cNvPr id="1414" name="Google Shape;1414;g275848505b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
        <p:cNvGrpSpPr/>
        <p:nvPr/>
      </p:nvGrpSpPr>
      <p:grpSpPr>
        <a:xfrm>
          <a:off x="0" y="0"/>
          <a:ext cx="0" cy="0"/>
          <a:chOff x="0" y="0"/>
          <a:chExt cx="0" cy="0"/>
        </a:xfrm>
      </p:grpSpPr>
      <p:sp>
        <p:nvSpPr>
          <p:cNvPr id="1423" name="Google Shape;1423;g275848505b_0_2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Clr>
                <a:schemeClr val="dk1"/>
              </a:buClr>
              <a:buSzPts val="1400"/>
              <a:buFont typeface="Lato"/>
              <a:buChar char="-"/>
            </a:pPr>
            <a:r>
              <a:rPr lang="en-US" sz="1400"/>
              <a:t>ASIC </a:t>
            </a:r>
            <a:endParaRPr sz="1400"/>
          </a:p>
          <a:p>
            <a:pPr marL="914400" marR="0" lvl="1" indent="-317500" algn="l" rtl="0">
              <a:spcBef>
                <a:spcPts val="0"/>
              </a:spcBef>
              <a:spcAft>
                <a:spcPts val="0"/>
              </a:spcAft>
              <a:buSzPts val="1400"/>
              <a:buChar char="-"/>
            </a:pPr>
            <a:r>
              <a:rPr lang="en-US" sz="1400"/>
              <a:t>Does nothing but SHA-256 </a:t>
            </a:r>
            <a:endParaRPr sz="1400"/>
          </a:p>
          <a:p>
            <a:pPr marL="914400" marR="0" lvl="1" indent="-317500" algn="l" rtl="0">
              <a:spcBef>
                <a:spcPts val="0"/>
              </a:spcBef>
              <a:spcAft>
                <a:spcPts val="0"/>
              </a:spcAft>
              <a:buSzPts val="1400"/>
              <a:buChar char="-"/>
            </a:pPr>
            <a:r>
              <a:rPr lang="en-US" sz="1400"/>
              <a:t>Specific to Bitcoin </a:t>
            </a:r>
            <a:endParaRPr sz="1400"/>
          </a:p>
          <a:p>
            <a:pPr marL="914400" marR="0" lvl="1" indent="-317500" algn="l" rtl="0">
              <a:spcBef>
                <a:spcPts val="0"/>
              </a:spcBef>
              <a:spcAft>
                <a:spcPts val="0"/>
              </a:spcAft>
              <a:buSzPts val="1400"/>
              <a:buChar char="-"/>
            </a:pPr>
            <a:r>
              <a:rPr lang="en-US" sz="1400"/>
              <a:t>Can choose: Lower electricity usage  or lower base cost </a:t>
            </a:r>
            <a:endParaRPr sz="1400"/>
          </a:p>
          <a:p>
            <a:pPr marL="914400" marR="0" lvl="1" indent="-317500" algn="l" rtl="0">
              <a:spcBef>
                <a:spcPts val="0"/>
              </a:spcBef>
              <a:spcAft>
                <a:spcPts val="0"/>
              </a:spcAft>
              <a:buSzPts val="1400"/>
              <a:buChar char="-"/>
            </a:pPr>
            <a:r>
              <a:rPr lang="en-US" sz="1400"/>
              <a:t>Antminer = company that makes it = 3000 USD </a:t>
            </a:r>
            <a:endParaRPr sz="1400"/>
          </a:p>
        </p:txBody>
      </p:sp>
      <p:sp>
        <p:nvSpPr>
          <p:cNvPr id="1424" name="Google Shape;1424;g275848505b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2"/>
        <p:cNvGrpSpPr/>
        <p:nvPr/>
      </p:nvGrpSpPr>
      <p:grpSpPr>
        <a:xfrm>
          <a:off x="0" y="0"/>
          <a:ext cx="0" cy="0"/>
          <a:chOff x="0" y="0"/>
          <a:chExt cx="0" cy="0"/>
        </a:xfrm>
      </p:grpSpPr>
      <p:sp>
        <p:nvSpPr>
          <p:cNvPr id="1433" name="Google Shape;1433;g64b7c923b9_1_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US" sz="2400">
                <a:solidFill>
                  <a:schemeClr val="dk1"/>
                </a:solidFill>
                <a:latin typeface="Lato"/>
                <a:ea typeface="Lato"/>
                <a:cs typeface="Lato"/>
                <a:sym typeface="Lato"/>
              </a:rPr>
              <a:t>Image url: </a:t>
            </a:r>
            <a:r>
              <a:rPr lang="en-US" sz="2400" u="sng">
                <a:solidFill>
                  <a:schemeClr val="hlink"/>
                </a:solidFill>
                <a:latin typeface="Lato"/>
                <a:ea typeface="Lato"/>
                <a:cs typeface="Lato"/>
                <a:sym typeface="Lato"/>
                <a:hlinkClick r:id="rId3"/>
              </a:rPr>
              <a:t>https://profitbitcoin.com/</a:t>
            </a:r>
            <a:r>
              <a:rPr lang="en-US" sz="2400">
                <a:solidFill>
                  <a:schemeClr val="dk1"/>
                </a:solidFill>
                <a:latin typeface="Lato"/>
                <a:ea typeface="Lato"/>
                <a:cs typeface="Lato"/>
                <a:sym typeface="Lato"/>
              </a:rPr>
              <a:t> (https://xp.loszona.com/profit/logo4.png)</a:t>
            </a:r>
            <a:endParaRPr sz="2400" b="0" i="0" u="none" strike="noStrike" cap="none">
              <a:solidFill>
                <a:schemeClr val="dk1"/>
              </a:solidFill>
              <a:latin typeface="Lato"/>
              <a:ea typeface="Lato"/>
              <a:cs typeface="Lato"/>
              <a:sym typeface="Lato"/>
            </a:endParaRPr>
          </a:p>
        </p:txBody>
      </p:sp>
      <p:sp>
        <p:nvSpPr>
          <p:cNvPr id="1434" name="Google Shape;1434;g64b7c923b9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
        <p:cNvGrpSpPr/>
        <p:nvPr/>
      </p:nvGrpSpPr>
      <p:grpSpPr>
        <a:xfrm>
          <a:off x="0" y="0"/>
          <a:ext cx="0" cy="0"/>
          <a:chOff x="0" y="0"/>
          <a:chExt cx="0" cy="0"/>
        </a:xfrm>
      </p:grpSpPr>
      <p:sp>
        <p:nvSpPr>
          <p:cNvPr id="1442" name="Google Shape;1442;g64b7c923b9_1_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SzPts val="1400"/>
              <a:buChar char="-"/>
            </a:pPr>
            <a:r>
              <a:rPr lang="en-US"/>
              <a:t>next talk about variable costs </a:t>
            </a:r>
            <a:endParaRPr/>
          </a:p>
          <a:p>
            <a:pPr marL="0" marR="0" lvl="0" indent="0" algn="l" rtl="0">
              <a:spcBef>
                <a:spcPts val="0"/>
              </a:spcBef>
              <a:spcAft>
                <a:spcPts val="0"/>
              </a:spcAft>
              <a:buClr>
                <a:schemeClr val="dk1"/>
              </a:buClr>
              <a:buFont typeface="Lato"/>
              <a:buNone/>
            </a:pPr>
            <a:r>
              <a:rPr lang="en-US" sz="2400">
                <a:solidFill>
                  <a:schemeClr val="dk1"/>
                </a:solidFill>
                <a:latin typeface="Lato"/>
                <a:ea typeface="Lato"/>
                <a:cs typeface="Lato"/>
                <a:sym typeface="Lato"/>
              </a:rPr>
              <a:t>Image url: </a:t>
            </a:r>
            <a:r>
              <a:rPr lang="en-US" sz="2400" u="sng">
                <a:solidFill>
                  <a:schemeClr val="hlink"/>
                </a:solidFill>
                <a:latin typeface="Lato"/>
                <a:ea typeface="Lato"/>
                <a:cs typeface="Lato"/>
                <a:sym typeface="Lato"/>
                <a:hlinkClick r:id="rId3"/>
              </a:rPr>
              <a:t>https://profitbitcoin.com/</a:t>
            </a:r>
            <a:r>
              <a:rPr lang="en-US" sz="2400">
                <a:solidFill>
                  <a:schemeClr val="dk1"/>
                </a:solidFill>
                <a:latin typeface="Lato"/>
                <a:ea typeface="Lato"/>
                <a:cs typeface="Lato"/>
                <a:sym typeface="Lato"/>
              </a:rPr>
              <a:t> (https://xp.loszona.com/profit/logo4.png)</a:t>
            </a:r>
            <a:endParaRPr sz="2400" b="0" i="0" u="none" strike="noStrike" cap="none">
              <a:solidFill>
                <a:schemeClr val="dk1"/>
              </a:solidFill>
              <a:latin typeface="Lato"/>
              <a:ea typeface="Lato"/>
              <a:cs typeface="Lato"/>
              <a:sym typeface="Lato"/>
            </a:endParaRPr>
          </a:p>
        </p:txBody>
      </p:sp>
      <p:sp>
        <p:nvSpPr>
          <p:cNvPr id="1443" name="Google Shape;1443;g64b7c923b9_1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275848505b_0_3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Clr>
                <a:schemeClr val="dk1"/>
              </a:buClr>
              <a:buSzPts val="1400"/>
              <a:buFont typeface="Lato"/>
              <a:buChar char="-"/>
            </a:pPr>
            <a:r>
              <a:rPr lang="en-US" sz="1400" dirty="0"/>
              <a:t>Energy consumed in mining: </a:t>
            </a:r>
            <a:endParaRPr sz="1400" dirty="0"/>
          </a:p>
          <a:p>
            <a:pPr marL="914400" marR="0" lvl="1" indent="-317500" algn="l" rtl="0">
              <a:spcBef>
                <a:spcPts val="0"/>
              </a:spcBef>
              <a:spcAft>
                <a:spcPts val="0"/>
              </a:spcAft>
              <a:buClr>
                <a:schemeClr val="dk1"/>
              </a:buClr>
              <a:buSzPts val="1400"/>
              <a:buFont typeface="Lato"/>
              <a:buChar char="-"/>
            </a:pPr>
            <a:r>
              <a:rPr lang="en-US" sz="1400" dirty="0"/>
              <a:t>Embodied energy, to produce your hardware </a:t>
            </a:r>
            <a:endParaRPr sz="1400" dirty="0"/>
          </a:p>
          <a:p>
            <a:pPr marL="914400" marR="0" lvl="1" indent="-317500" algn="l" rtl="0">
              <a:spcBef>
                <a:spcPts val="0"/>
              </a:spcBef>
              <a:spcAft>
                <a:spcPts val="0"/>
              </a:spcAft>
              <a:buClr>
                <a:schemeClr val="dk1"/>
              </a:buClr>
              <a:buSzPts val="1400"/>
              <a:buFont typeface="Lato"/>
              <a:buChar char="-"/>
            </a:pPr>
            <a:r>
              <a:rPr lang="en-US" sz="1400" dirty="0"/>
              <a:t>Electricity, to power your hardware </a:t>
            </a:r>
            <a:endParaRPr sz="1400" dirty="0"/>
          </a:p>
          <a:p>
            <a:pPr marL="914400" marR="0" lvl="1" indent="-317500" algn="l" rtl="0">
              <a:spcBef>
                <a:spcPts val="0"/>
              </a:spcBef>
              <a:spcAft>
                <a:spcPts val="0"/>
              </a:spcAft>
              <a:buClr>
                <a:schemeClr val="dk1"/>
              </a:buClr>
              <a:buSzPts val="1400"/>
              <a:buFont typeface="Lato"/>
              <a:buChar char="-"/>
            </a:pPr>
            <a:r>
              <a:rPr lang="en-US" sz="1400" dirty="0"/>
              <a:t>Cooling, to maintain your hardware </a:t>
            </a:r>
            <a:endParaRPr sz="1400" dirty="0"/>
          </a:p>
          <a:p>
            <a:pPr marL="0" marR="0" lvl="0" indent="0" algn="l" rtl="0">
              <a:spcBef>
                <a:spcPts val="0"/>
              </a:spcBef>
              <a:spcAft>
                <a:spcPts val="0"/>
              </a:spcAft>
              <a:buNone/>
            </a:pPr>
            <a:r>
              <a:rPr lang="en-US" sz="1400" dirty="0"/>
              <a:t>--</a:t>
            </a:r>
            <a:endParaRPr sz="1400" dirty="0"/>
          </a:p>
          <a:p>
            <a:pPr marL="914400" marR="0" lvl="1" indent="-317500" algn="l" rtl="0">
              <a:spcBef>
                <a:spcPts val="0"/>
              </a:spcBef>
              <a:spcAft>
                <a:spcPts val="0"/>
              </a:spcAft>
              <a:buClr>
                <a:schemeClr val="dk1"/>
              </a:buClr>
              <a:buSzPts val="1400"/>
              <a:buFont typeface="Lato"/>
              <a:buChar char="-"/>
            </a:pPr>
            <a:r>
              <a:rPr lang="en-US" sz="1400" dirty="0"/>
              <a:t>Infrastructure </a:t>
            </a:r>
            <a:endParaRPr sz="1400" dirty="0"/>
          </a:p>
          <a:p>
            <a:pPr marL="1371600" marR="0" lvl="2" indent="-317500" algn="l" rtl="0">
              <a:spcBef>
                <a:spcPts val="0"/>
              </a:spcBef>
              <a:spcAft>
                <a:spcPts val="0"/>
              </a:spcAft>
              <a:buClr>
                <a:schemeClr val="dk1"/>
              </a:buClr>
              <a:buSzPts val="1400"/>
              <a:buFont typeface="Lato"/>
              <a:buChar char="-"/>
            </a:pPr>
            <a:r>
              <a:rPr lang="en-US" sz="1400" dirty="0"/>
              <a:t>Warehouses </a:t>
            </a:r>
            <a:endParaRPr sz="1400" dirty="0"/>
          </a:p>
          <a:p>
            <a:pPr marL="1371600" marR="0" lvl="2" indent="-317500" algn="l" rtl="0">
              <a:spcBef>
                <a:spcPts val="0"/>
              </a:spcBef>
              <a:spcAft>
                <a:spcPts val="0"/>
              </a:spcAft>
              <a:buClr>
                <a:schemeClr val="dk1"/>
              </a:buClr>
              <a:buSzPts val="1400"/>
              <a:buFont typeface="Lato"/>
              <a:buChar char="-"/>
            </a:pPr>
            <a:r>
              <a:rPr lang="en-US" sz="1400" dirty="0"/>
              <a:t>Personnel </a:t>
            </a:r>
            <a:endParaRPr sz="1400" dirty="0"/>
          </a:p>
          <a:p>
            <a:pPr marL="0" marR="0" lvl="0" indent="0" algn="l" rtl="0">
              <a:spcBef>
                <a:spcPts val="0"/>
              </a:spcBef>
              <a:spcAft>
                <a:spcPts val="0"/>
              </a:spcAft>
              <a:buNone/>
            </a:pPr>
            <a:endParaRPr sz="1400" dirty="0"/>
          </a:p>
          <a:p>
            <a:pPr marL="457200" marR="0" lvl="0" indent="-317500" algn="l" rtl="0">
              <a:spcBef>
                <a:spcPts val="0"/>
              </a:spcBef>
              <a:spcAft>
                <a:spcPts val="0"/>
              </a:spcAft>
              <a:buSzPts val="1400"/>
              <a:buChar char="-"/>
            </a:pPr>
            <a:r>
              <a:rPr lang="en-US" sz="1400" dirty="0"/>
              <a:t>All energy converted to heat -- is this not wasteful?</a:t>
            </a:r>
            <a:endParaRPr sz="1400" dirty="0"/>
          </a:p>
          <a:p>
            <a:pPr marL="457200" marR="0" lvl="0" indent="-317500" algn="l" rtl="0">
              <a:spcBef>
                <a:spcPts val="0"/>
              </a:spcBef>
              <a:spcAft>
                <a:spcPts val="0"/>
              </a:spcAft>
              <a:buSzPts val="1400"/>
              <a:buChar char="-"/>
            </a:pPr>
            <a:endParaRPr sz="1400" dirty="0"/>
          </a:p>
          <a:p>
            <a:pPr marL="457200" marR="0" lvl="0" indent="-317500" algn="l" rtl="0">
              <a:spcBef>
                <a:spcPts val="0"/>
              </a:spcBef>
              <a:spcAft>
                <a:spcPts val="0"/>
              </a:spcAft>
              <a:buSzPts val="1400"/>
              <a:buChar char="-"/>
            </a:pPr>
            <a:r>
              <a:rPr lang="en-US" sz="1400" dirty="0"/>
              <a:t> The “data furnace” approach: using mining equipment to generate heat </a:t>
            </a:r>
            <a:endParaRPr sz="1400" dirty="0"/>
          </a:p>
          <a:p>
            <a:pPr marL="457200" marR="0" lvl="0" indent="0" algn="l" rtl="0">
              <a:spcBef>
                <a:spcPts val="0"/>
              </a:spcBef>
              <a:spcAft>
                <a:spcPts val="0"/>
              </a:spcAft>
              <a:buNone/>
            </a:pPr>
            <a:endParaRPr sz="1400" dirty="0"/>
          </a:p>
          <a:p>
            <a:pPr marL="457200" marR="0" lvl="0" indent="-317500" algn="l" rtl="0">
              <a:spcBef>
                <a:spcPts val="0"/>
              </a:spcBef>
              <a:spcAft>
                <a:spcPts val="0"/>
              </a:spcAft>
              <a:buSzPts val="1400"/>
              <a:buChar char="-"/>
            </a:pPr>
            <a:r>
              <a:rPr lang="en-US" sz="1400" dirty="0"/>
              <a:t>Unless a high percentage of the network stops mining during the heat, leading to miners dropping out for days on end, or even a whole summer!</a:t>
            </a:r>
            <a:endParaRPr sz="1400" b="0" i="0" u="none" strike="noStrike" cap="none" dirty="0">
              <a:solidFill>
                <a:schemeClr val="dk1"/>
              </a:solidFill>
              <a:latin typeface="Lato"/>
              <a:ea typeface="Lato"/>
              <a:cs typeface="Lato"/>
              <a:sym typeface="Lato"/>
            </a:endParaRPr>
          </a:p>
        </p:txBody>
      </p:sp>
      <p:sp>
        <p:nvSpPr>
          <p:cNvPr id="1452" name="Google Shape;1452;g275848505b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64b7c923b9_1_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US" sz="2400">
                <a:solidFill>
                  <a:schemeClr val="dk1"/>
                </a:solidFill>
                <a:latin typeface="Lato"/>
                <a:ea typeface="Lato"/>
                <a:cs typeface="Lato"/>
                <a:sym typeface="Lato"/>
              </a:rPr>
              <a:t>Image url: </a:t>
            </a:r>
            <a:r>
              <a:rPr lang="en-US" sz="2400" u="sng">
                <a:solidFill>
                  <a:schemeClr val="hlink"/>
                </a:solidFill>
                <a:latin typeface="Lato"/>
                <a:ea typeface="Lato"/>
                <a:cs typeface="Lato"/>
                <a:sym typeface="Lato"/>
                <a:hlinkClick r:id="rId3"/>
              </a:rPr>
              <a:t>https://profitbitcoin.com/</a:t>
            </a:r>
            <a:r>
              <a:rPr lang="en-US" sz="2400">
                <a:solidFill>
                  <a:schemeClr val="dk1"/>
                </a:solidFill>
                <a:latin typeface="Lato"/>
                <a:ea typeface="Lato"/>
                <a:cs typeface="Lato"/>
                <a:sym typeface="Lato"/>
              </a:rPr>
              <a:t> (https://xp.loszona.com/profit/logo4.png)</a:t>
            </a:r>
            <a:endParaRPr sz="2400" b="0" i="0" u="none" strike="noStrike" cap="none">
              <a:solidFill>
                <a:schemeClr val="dk1"/>
              </a:solidFill>
              <a:latin typeface="Lato"/>
              <a:ea typeface="Lato"/>
              <a:cs typeface="Lato"/>
              <a:sym typeface="Lato"/>
            </a:endParaRPr>
          </a:p>
        </p:txBody>
      </p:sp>
      <p:sp>
        <p:nvSpPr>
          <p:cNvPr id="1461" name="Google Shape;1461;g64b7c923b9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solidFill>
                <a:latin typeface="Poppins"/>
                <a:ea typeface="Poppins"/>
                <a:cs typeface="Poppins"/>
                <a:sym typeface="Poppins"/>
              </a:rPr>
              <a:t>The ideologies that went behind the technology. </a:t>
            </a:r>
          </a:p>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77</a:t>
            </a:fld>
            <a:endParaRPr lang="en-GB"/>
          </a:p>
        </p:txBody>
      </p:sp>
    </p:spTree>
    <p:extLst>
      <p:ext uri="{BB962C8B-B14F-4D97-AF65-F5344CB8AC3E}">
        <p14:creationId xmlns:p14="http://schemas.microsoft.com/office/powerpoint/2010/main" val="85411033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275848505b_0_6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endParaRPr sz="1200"/>
          </a:p>
          <a:p>
            <a:pPr marL="457200" marR="0" lvl="0" indent="-304800" algn="l" rtl="0">
              <a:spcBef>
                <a:spcPts val="0"/>
              </a:spcBef>
              <a:spcAft>
                <a:spcPts val="0"/>
              </a:spcAft>
              <a:buSzPts val="1200"/>
              <a:buChar char="-"/>
            </a:pPr>
            <a:r>
              <a:rPr lang="en-US" sz="1200"/>
              <a:t>nice pics of some chinese asic mining farm</a:t>
            </a:r>
            <a:endParaRPr sz="1200"/>
          </a:p>
          <a:p>
            <a:pPr marL="0" marR="0" lvl="0" indent="0" algn="l" rtl="0">
              <a:spcBef>
                <a:spcPts val="0"/>
              </a:spcBef>
              <a:spcAft>
                <a:spcPts val="0"/>
              </a:spcAft>
              <a:buClr>
                <a:schemeClr val="dk2"/>
              </a:buClr>
              <a:buSzPts val="1100"/>
              <a:buFont typeface="Arial"/>
              <a:buNone/>
            </a:pPr>
            <a:endParaRPr sz="1200"/>
          </a:p>
          <a:p>
            <a:pPr marL="0" marR="0" lvl="0" indent="0" algn="l" rtl="0">
              <a:spcBef>
                <a:spcPts val="0"/>
              </a:spcBef>
              <a:spcAft>
                <a:spcPts val="0"/>
              </a:spcAft>
              <a:buClr>
                <a:schemeClr val="dk2"/>
              </a:buClr>
              <a:buSzPts val="1100"/>
              <a:buFont typeface="Arial"/>
              <a:buNone/>
            </a:pPr>
            <a:r>
              <a:rPr lang="en-US" sz="1200"/>
              <a:t>---</a:t>
            </a:r>
            <a:endParaRPr sz="1200"/>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Let's go back to scripting to clarify an important detail. If you ever want to do Bitcoin development, it's important to know these primitives.</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In Bitcoin, senders write a script such that the recipient of the funds is able to redeem that transaction.</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The execution that we walked through 2 slides ago was an example of something called Pay-to-PubkeyHash.</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It's the simplest and most common case, where you're just spending to the hash of someone's public key.</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But for complicated scripts, the sender of the coins would still need to specify the script exactly, which can be a problem.</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For example, what if you go to a store and all you want to do is make a transaction and leave.</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But your vendor says "Wait! We use multisig now. You'll need to write a complicated output script that will allow us to spend using multiple signatures. By the way, you can't make any errors, otherwise your money will be lost forever."</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How would the sender know how to write this script?</a:t>
            </a:r>
            <a:endParaRPr sz="1200">
              <a:solidFill>
                <a:schemeClr val="dk1"/>
              </a:solidFill>
              <a:latin typeface="Lato"/>
              <a:ea typeface="Lato"/>
              <a:cs typeface="Lato"/>
              <a:sym typeface="Lato"/>
            </a:endParaRPr>
          </a:p>
        </p:txBody>
      </p:sp>
      <p:sp>
        <p:nvSpPr>
          <p:cNvPr id="1491" name="Google Shape;1491;g275848505b_0_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275848505b_0_4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endParaRPr sz="1200"/>
          </a:p>
          <a:p>
            <a:pPr marL="0" marR="0" lvl="0" indent="0" algn="l" rtl="0">
              <a:spcBef>
                <a:spcPts val="0"/>
              </a:spcBef>
              <a:spcAft>
                <a:spcPts val="0"/>
              </a:spcAft>
              <a:buClr>
                <a:schemeClr val="dk2"/>
              </a:buClr>
              <a:buSzPts val="1100"/>
              <a:buFont typeface="Arial"/>
              <a:buNone/>
            </a:pPr>
            <a:endParaRPr sz="1200"/>
          </a:p>
          <a:p>
            <a:pPr marL="0" marR="0" lvl="0" indent="0" algn="l" rtl="0">
              <a:spcBef>
                <a:spcPts val="0"/>
              </a:spcBef>
              <a:spcAft>
                <a:spcPts val="0"/>
              </a:spcAft>
              <a:buClr>
                <a:schemeClr val="dk2"/>
              </a:buClr>
              <a:buSzPts val="1100"/>
              <a:buFont typeface="Arial"/>
              <a:buNone/>
            </a:pPr>
            <a:r>
              <a:rPr lang="en-US" sz="1200"/>
              <a:t>--</a:t>
            </a:r>
            <a:endParaRPr sz="1200"/>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Let's go back to scripting to clarify an important detail. If you ever want to do Bitcoin development, it's important to know these primitives.</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In Bitcoin, senders write a script such that the recipient of the funds is able to redeem that transaction.</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The execution that we walked through 2 slides ago was an example of something called Pay-to-PubkeyHash.</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It's the simplest and most common case, where you're just spending to the hash of someone's public key.</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But for complicated scripts, the sender of the coins would still need to specify the script exactly, which can be a problem.</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For example, what if you go to a store and all you want to do is make a transaction and leave.</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But your vendor says "Wait! We use multisig now. You'll need to write a complicated output script that will allow us to spend using multiple signatures. By the way, you can't make any errors, otherwise your money will be lost forever."</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How would the sender know how to write this script?</a:t>
            </a:r>
            <a:endParaRPr sz="1200">
              <a:solidFill>
                <a:schemeClr val="dk1"/>
              </a:solidFill>
              <a:latin typeface="Lato"/>
              <a:ea typeface="Lato"/>
              <a:cs typeface="Lato"/>
              <a:sym typeface="Lato"/>
            </a:endParaRPr>
          </a:p>
        </p:txBody>
      </p:sp>
      <p:sp>
        <p:nvSpPr>
          <p:cNvPr id="1503" name="Google Shape;1503;g275848505b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275848505b_0_7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04800" algn="l" rtl="0">
              <a:spcBef>
                <a:spcPts val="0"/>
              </a:spcBef>
              <a:spcAft>
                <a:spcPts val="0"/>
              </a:spcAft>
              <a:buSzPts val="1200"/>
              <a:buChar char="-"/>
            </a:pPr>
            <a:r>
              <a:rPr lang="en-US" sz="1200"/>
              <a:t>Mining pools allow individual miners to combine/ pool their computational power together / mine strategically in order to get the most profit </a:t>
            </a:r>
            <a:endParaRPr sz="1200"/>
          </a:p>
          <a:p>
            <a:pPr marL="914400" marR="0" lvl="1" indent="-304800" algn="l" rtl="0">
              <a:spcBef>
                <a:spcPts val="0"/>
              </a:spcBef>
              <a:spcAft>
                <a:spcPts val="0"/>
              </a:spcAft>
              <a:buSzPts val="1200"/>
              <a:buChar char="-"/>
            </a:pPr>
            <a:r>
              <a:rPr lang="en-US" sz="1200"/>
              <a:t>= reduce variance in mining + run by pool managers/pool operators </a:t>
            </a:r>
            <a:endParaRPr sz="1200"/>
          </a:p>
          <a:p>
            <a:pPr marL="914400" marR="0" lvl="1" indent="-304800" algn="l" rtl="0">
              <a:spcBef>
                <a:spcPts val="0"/>
              </a:spcBef>
              <a:spcAft>
                <a:spcPts val="0"/>
              </a:spcAft>
              <a:buSzPts val="1200"/>
              <a:buChar char="-"/>
            </a:pPr>
            <a:r>
              <a:rPr lang="en-US" sz="1200"/>
              <a:t>= pool manager usually takes a cut of the mining rewards </a:t>
            </a:r>
            <a:endParaRPr sz="1200"/>
          </a:p>
          <a:p>
            <a:pPr marL="457200" marR="0" lvl="0" indent="-304800" algn="l" rtl="0">
              <a:spcBef>
                <a:spcPts val="0"/>
              </a:spcBef>
              <a:spcAft>
                <a:spcPts val="0"/>
              </a:spcAft>
              <a:buSzPts val="1200"/>
              <a:buChar char="-"/>
            </a:pPr>
            <a:r>
              <a:rPr lang="en-US" sz="1200"/>
              <a:t>pool managers =  keeps track of how many shares each miner submits</a:t>
            </a:r>
            <a:endParaRPr sz="1200"/>
          </a:p>
          <a:p>
            <a:pPr marL="0" marR="0" lvl="0" indent="0" algn="l" rtl="0">
              <a:spcBef>
                <a:spcPts val="0"/>
              </a:spcBef>
              <a:spcAft>
                <a:spcPts val="0"/>
              </a:spcAft>
              <a:buClr>
                <a:schemeClr val="dk2"/>
              </a:buClr>
              <a:buSzPts val="1100"/>
              <a:buFont typeface="Arial"/>
              <a:buNone/>
            </a:pPr>
            <a:r>
              <a:rPr lang="en-US" sz="1200"/>
              <a:t>--</a:t>
            </a:r>
            <a:endParaRPr sz="1200"/>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Paradox. </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Bitcoin mining is turning electricity into Bitcoin. Electricity costs USD, so it is turning USD into Bitcoin.</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Unless Bitcoin mining is subsidized (which it might very well be from the Chinese government), people will only mine if it is profitable to do so.</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Efficiency limit to hardware: Hashrate per electricity. Converting units, you get Bitcoin / USD.</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Therefore, if the price goes up, then the USD value of the block reward goes up, meaning that there will be more hashpower. But the more hashpower we have the higher the variance on mining reward, and the more we need mining pools, which could collude and attack the Bitcoin network</a:t>
            </a:r>
            <a:endParaRPr sz="1200">
              <a:solidFill>
                <a:schemeClr val="dk1"/>
              </a:solidFill>
              <a:latin typeface="Lato"/>
              <a:ea typeface="Lato"/>
              <a:cs typeface="Lato"/>
              <a:sym typeface="Lato"/>
            </a:endParaRPr>
          </a:p>
        </p:txBody>
      </p:sp>
      <p:sp>
        <p:nvSpPr>
          <p:cNvPr id="1516" name="Google Shape;1516;g275848505b_0_7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6fff55cc20_0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t>key thing to note (pun 100% intended):</a:t>
            </a:r>
            <a:endParaRPr sz="1200"/>
          </a:p>
          <a:p>
            <a:pPr marL="0" marR="0" lvl="0" indent="0" algn="l" rtl="0">
              <a:spcBef>
                <a:spcPts val="0"/>
              </a:spcBef>
              <a:spcAft>
                <a:spcPts val="0"/>
              </a:spcAft>
              <a:buClr>
                <a:schemeClr val="dk2"/>
              </a:buClr>
              <a:buSzPts val="1100"/>
              <a:buFont typeface="Arial"/>
              <a:buNone/>
            </a:pPr>
            <a:endParaRPr sz="1200"/>
          </a:p>
          <a:p>
            <a:pPr marL="0" marR="0" lvl="0" indent="0" algn="l" rtl="0">
              <a:spcBef>
                <a:spcPts val="0"/>
              </a:spcBef>
              <a:spcAft>
                <a:spcPts val="0"/>
              </a:spcAft>
              <a:buClr>
                <a:schemeClr val="dk2"/>
              </a:buClr>
              <a:buSzPts val="1100"/>
              <a:buFont typeface="Arial"/>
              <a:buNone/>
            </a:pPr>
            <a:r>
              <a:rPr lang="en-US" sz="1200"/>
              <a:t>fundamentally → wallet = private key management + how you interact with bitcoin (make transactions, receive bitcoin, see balance)</a:t>
            </a:r>
            <a:endParaRPr sz="1200"/>
          </a:p>
          <a:p>
            <a:pPr marL="0" marR="0" lvl="0" indent="0" algn="l" rtl="0">
              <a:spcBef>
                <a:spcPts val="0"/>
              </a:spcBef>
              <a:spcAft>
                <a:spcPts val="0"/>
              </a:spcAft>
              <a:buClr>
                <a:schemeClr val="dk2"/>
              </a:buClr>
              <a:buSzPts val="1100"/>
              <a:buFont typeface="Arial"/>
              <a:buNone/>
            </a:pPr>
            <a:endParaRPr sz="1200"/>
          </a:p>
          <a:p>
            <a:pPr marL="457200" marR="0" lvl="0" indent="-304800" algn="l" rtl="0">
              <a:spcBef>
                <a:spcPts val="0"/>
              </a:spcBef>
              <a:spcAft>
                <a:spcPts val="0"/>
              </a:spcAft>
              <a:buSzPts val="1200"/>
              <a:buChar char="●"/>
            </a:pPr>
            <a:r>
              <a:rPr lang="en-US" sz="1200"/>
              <a:t>some allow users to control private key, some do not, </a:t>
            </a:r>
            <a:r>
              <a:rPr lang="en-US" sz="1200" b="1"/>
              <a:t>remember:</a:t>
            </a:r>
            <a:r>
              <a:rPr lang="en-US" sz="1200"/>
              <a:t> ownership is important</a:t>
            </a:r>
            <a:endParaRPr sz="1200"/>
          </a:p>
          <a:p>
            <a:pPr marL="0" marR="0" lvl="0" indent="0" algn="l" rtl="0">
              <a:spcBef>
                <a:spcPts val="0"/>
              </a:spcBef>
              <a:spcAft>
                <a:spcPts val="0"/>
              </a:spcAft>
              <a:buNone/>
            </a:pPr>
            <a:endParaRPr sz="1200"/>
          </a:p>
          <a:p>
            <a:pPr marL="0" marR="0" lvl="0" indent="0" algn="l" rtl="0">
              <a:spcBef>
                <a:spcPts val="0"/>
              </a:spcBef>
              <a:spcAft>
                <a:spcPts val="0"/>
              </a:spcAft>
              <a:buNone/>
            </a:pPr>
            <a:r>
              <a:rPr lang="en-US" sz="1200" b="1"/>
              <a:t>hot &amp; cold → based on relationship to internet</a:t>
            </a:r>
            <a:endParaRPr sz="1200"/>
          </a:p>
          <a:p>
            <a:pPr marL="457200" marR="0" lvl="0" indent="-304800" algn="l" rtl="0">
              <a:spcBef>
                <a:spcPts val="0"/>
              </a:spcBef>
              <a:spcAft>
                <a:spcPts val="0"/>
              </a:spcAft>
              <a:buSzPts val="1200"/>
              <a:buChar char="●"/>
            </a:pPr>
            <a:r>
              <a:rPr lang="en-US" sz="1200" b="1"/>
              <a:t>hot</a:t>
            </a:r>
            <a:r>
              <a:rPr lang="en-US" sz="1200"/>
              <a:t> → online, connected to the internet in some form, </a:t>
            </a:r>
            <a:r>
              <a:rPr lang="en-US" sz="1200" b="1"/>
              <a:t>think: </a:t>
            </a:r>
            <a:r>
              <a:rPr lang="en-US" sz="1200"/>
              <a:t>apps, web-based wallets, </a:t>
            </a:r>
            <a:r>
              <a:rPr lang="en-US" sz="1200" b="1"/>
              <a:t>ex:</a:t>
            </a:r>
            <a:r>
              <a:rPr lang="en-US" sz="1200"/>
              <a:t> electrum</a:t>
            </a:r>
            <a:endParaRPr sz="1200"/>
          </a:p>
          <a:p>
            <a:pPr marL="914400" marR="0" lvl="1" indent="-304800" algn="l" rtl="0">
              <a:spcBef>
                <a:spcPts val="0"/>
              </a:spcBef>
              <a:spcAft>
                <a:spcPts val="0"/>
              </a:spcAft>
              <a:buSzPts val="1200"/>
              <a:buChar char="○"/>
            </a:pPr>
            <a:r>
              <a:rPr lang="en-US" sz="1200"/>
              <a:t>subtype: exchanges, </a:t>
            </a:r>
            <a:r>
              <a:rPr lang="en-US" sz="1200" b="1"/>
              <a:t>private key stored in cloud, inaccessible to user</a:t>
            </a:r>
            <a:r>
              <a:rPr lang="en-US" sz="1200"/>
              <a:t>, </a:t>
            </a:r>
            <a:r>
              <a:rPr lang="en-US" sz="1200" b="1"/>
              <a:t>ex: coinbase</a:t>
            </a:r>
            <a:endParaRPr sz="1200"/>
          </a:p>
          <a:p>
            <a:pPr marL="914400" marR="0" lvl="1" indent="-304800" algn="l" rtl="0">
              <a:spcBef>
                <a:spcPts val="0"/>
              </a:spcBef>
              <a:spcAft>
                <a:spcPts val="0"/>
              </a:spcAft>
              <a:buSzPts val="1200"/>
              <a:buChar char="○"/>
            </a:pPr>
            <a:r>
              <a:rPr lang="en-US" sz="1200" b="1"/>
              <a:t>user friendly, convenient, portable, offload security concerns to corporation (good and bad)</a:t>
            </a:r>
            <a:endParaRPr sz="1200" b="1"/>
          </a:p>
          <a:p>
            <a:pPr marL="1371600" marR="0" lvl="2" indent="-304800" algn="l" rtl="0">
              <a:spcBef>
                <a:spcPts val="0"/>
              </a:spcBef>
              <a:spcAft>
                <a:spcPts val="0"/>
              </a:spcAft>
              <a:buSzPts val="1200"/>
              <a:buChar char="■"/>
            </a:pPr>
            <a:r>
              <a:rPr lang="en-US" sz="1200" b="1"/>
              <a:t>using a centralized company for a decentralized currency!!!?????</a:t>
            </a:r>
            <a:endParaRPr sz="1200" b="1"/>
          </a:p>
          <a:p>
            <a:pPr marL="0" marR="0" lvl="0" indent="0" algn="l" rtl="0">
              <a:spcBef>
                <a:spcPts val="0"/>
              </a:spcBef>
              <a:spcAft>
                <a:spcPts val="0"/>
              </a:spcAft>
              <a:buNone/>
            </a:pPr>
            <a:endParaRPr sz="1200" b="1"/>
          </a:p>
          <a:p>
            <a:pPr marL="457200" marR="0" lvl="0" indent="-304800" algn="l" rtl="0">
              <a:spcBef>
                <a:spcPts val="0"/>
              </a:spcBef>
              <a:spcAft>
                <a:spcPts val="0"/>
              </a:spcAft>
              <a:buSzPts val="1200"/>
              <a:buChar char="●"/>
            </a:pPr>
            <a:r>
              <a:rPr lang="en-US" sz="1200" b="1"/>
              <a:t>cold</a:t>
            </a:r>
            <a:r>
              <a:rPr lang="en-US" sz="1200"/>
              <a:t> → </a:t>
            </a:r>
            <a:r>
              <a:rPr lang="en-US" sz="1200" b="1"/>
              <a:t>purely physical</a:t>
            </a:r>
            <a:r>
              <a:rPr lang="en-US" sz="1200"/>
              <a:t>, security over ease of use, </a:t>
            </a:r>
            <a:r>
              <a:rPr lang="en-US" sz="1200" b="1"/>
              <a:t>think: paper wallets, hardware wallets, brain wallets</a:t>
            </a:r>
            <a:endParaRPr sz="1200"/>
          </a:p>
          <a:p>
            <a:pPr marL="914400" marR="0" lvl="1" indent="-304800" algn="l" rtl="0">
              <a:spcBef>
                <a:spcPts val="0"/>
              </a:spcBef>
              <a:spcAft>
                <a:spcPts val="0"/>
              </a:spcAft>
              <a:buSzPts val="1200"/>
              <a:buChar char="○"/>
            </a:pPr>
            <a:r>
              <a:rPr lang="en-US" sz="1200" b="1"/>
              <a:t>paper wallet: </a:t>
            </a:r>
            <a:r>
              <a:rPr lang="en-US" sz="1200"/>
              <a:t>generate a private key offline and write it down? you got a paper wallet</a:t>
            </a:r>
            <a:endParaRPr sz="1200"/>
          </a:p>
          <a:p>
            <a:pPr marL="914400" marR="0" lvl="1" indent="-304800" algn="l" rtl="0">
              <a:spcBef>
                <a:spcPts val="0"/>
              </a:spcBef>
              <a:spcAft>
                <a:spcPts val="0"/>
              </a:spcAft>
              <a:buSzPts val="1200"/>
              <a:buChar char="○"/>
            </a:pPr>
            <a:r>
              <a:rPr lang="en-US" sz="1200" b="1"/>
              <a:t>brain wallet: </a:t>
            </a:r>
            <a:r>
              <a:rPr lang="en-US" sz="1200"/>
              <a:t>memorize a mnemonic, hash it (however many times), and use the resulting hash as a private key? you got a brain wallet</a:t>
            </a:r>
            <a:endParaRPr sz="1200"/>
          </a:p>
          <a:p>
            <a:pPr marL="914400" marR="0" lvl="1" indent="-304800" algn="l" rtl="0">
              <a:spcBef>
                <a:spcPts val="0"/>
              </a:spcBef>
              <a:spcAft>
                <a:spcPts val="0"/>
              </a:spcAft>
              <a:buSzPts val="1200"/>
              <a:buChar char="○"/>
            </a:pPr>
            <a:r>
              <a:rPr lang="en-US" sz="1200" b="1"/>
              <a:t>hardware wallets</a:t>
            </a:r>
            <a:r>
              <a:rPr lang="en-US" sz="1200"/>
              <a:t> → remain purely offline, sign transaction you want to carry out then send them back to computer to broadcast to blockchain</a:t>
            </a:r>
            <a:endParaRPr sz="1200"/>
          </a:p>
          <a:p>
            <a:pPr marL="0" marR="0" lvl="0" indent="0" algn="l" rtl="0">
              <a:spcBef>
                <a:spcPts val="0"/>
              </a:spcBef>
              <a:spcAft>
                <a:spcPts val="0"/>
              </a:spcAft>
              <a:buClr>
                <a:schemeClr val="dk2"/>
              </a:buClr>
              <a:buSzPts val="1100"/>
              <a:buFont typeface="Arial"/>
              <a:buNone/>
            </a:pPr>
            <a:r>
              <a:rPr lang="en-US" sz="1200"/>
              <a:t>(Noah Alcus)</a:t>
            </a:r>
            <a:endParaRPr sz="1200"/>
          </a:p>
        </p:txBody>
      </p:sp>
      <p:sp>
        <p:nvSpPr>
          <p:cNvPr id="292" name="Google Shape;292;g6fff55cc20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g275848505b_0_7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04800" algn="l" rtl="0">
              <a:spcBef>
                <a:spcPts val="0"/>
              </a:spcBef>
              <a:spcAft>
                <a:spcPts val="0"/>
              </a:spcAft>
              <a:buClr>
                <a:schemeClr val="dk1"/>
              </a:buClr>
              <a:buSzPts val="1200"/>
              <a:buFont typeface="Lato"/>
              <a:buChar char="-"/>
            </a:pPr>
            <a:r>
              <a:rPr lang="en-US" sz="1200"/>
              <a:t>Shares = computational power being expended </a:t>
            </a:r>
            <a:endParaRPr sz="1200"/>
          </a:p>
          <a:p>
            <a:pPr marL="457200" marR="0" lvl="0" indent="-304800" algn="l" rtl="0">
              <a:spcBef>
                <a:spcPts val="0"/>
              </a:spcBef>
              <a:spcAft>
                <a:spcPts val="0"/>
              </a:spcAft>
              <a:buSzPts val="1200"/>
              <a:buChar char="-"/>
            </a:pPr>
            <a:r>
              <a:rPr lang="en-US" sz="1200"/>
              <a:t>Pool operator pays for valid shares = rewards distributed proportion to # of shares submitted </a:t>
            </a:r>
            <a:endParaRPr sz="1200"/>
          </a:p>
          <a:p>
            <a:pPr marL="457200" marR="0" lvl="0" indent="-304800" algn="l" rtl="0">
              <a:spcBef>
                <a:spcPts val="0"/>
              </a:spcBef>
              <a:spcAft>
                <a:spcPts val="0"/>
              </a:spcAft>
              <a:buSzPts val="1200"/>
              <a:buChar char="-"/>
            </a:pPr>
            <a:r>
              <a:rPr lang="en-US" sz="1200"/>
              <a:t>Valid blocks are shares as well</a:t>
            </a:r>
            <a:endParaRPr sz="1200"/>
          </a:p>
        </p:txBody>
      </p:sp>
      <p:sp>
        <p:nvSpPr>
          <p:cNvPr id="1527" name="Google Shape;1527;g275848505b_0_7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4"/>
        <p:cNvGrpSpPr/>
        <p:nvPr/>
      </p:nvGrpSpPr>
      <p:grpSpPr>
        <a:xfrm>
          <a:off x="0" y="0"/>
          <a:ext cx="0" cy="0"/>
          <a:chOff x="0" y="0"/>
          <a:chExt cx="0" cy="0"/>
        </a:xfrm>
      </p:grpSpPr>
      <p:sp>
        <p:nvSpPr>
          <p:cNvPr id="1535" name="Google Shape;1535;g275848505b_0_7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dirty="0"/>
              <a:t>risk vs reward (risk = proportional, constant reward = pay-per-share) </a:t>
            </a:r>
            <a:endParaRPr sz="1200" dirty="0"/>
          </a:p>
          <a:p>
            <a:pPr marL="0" marR="0" lvl="0" indent="0" algn="l" rtl="0">
              <a:spcBef>
                <a:spcPts val="0"/>
              </a:spcBef>
              <a:spcAft>
                <a:spcPts val="0"/>
              </a:spcAft>
              <a:buNone/>
            </a:pPr>
            <a:r>
              <a:rPr lang="en-US" sz="1200" dirty="0"/>
              <a:t>Pay Per Share: </a:t>
            </a:r>
            <a:endParaRPr sz="1200" dirty="0"/>
          </a:p>
          <a:p>
            <a:pPr marL="914400" lvl="1" indent="-304800" algn="l" rtl="0">
              <a:spcBef>
                <a:spcPts val="0"/>
              </a:spcBef>
              <a:spcAft>
                <a:spcPts val="0"/>
              </a:spcAft>
              <a:buClr>
                <a:schemeClr val="dk2"/>
              </a:buClr>
              <a:buSzPts val="1200"/>
              <a:buFont typeface="Calibri"/>
              <a:buAutoNum type="alphaLcPeriod"/>
            </a:pPr>
            <a:r>
              <a:rPr lang="en-US" sz="1200" dirty="0">
                <a:solidFill>
                  <a:schemeClr val="dk2"/>
                </a:solidFill>
                <a:latin typeface="Calibri"/>
                <a:ea typeface="Calibri"/>
                <a:cs typeface="Calibri"/>
                <a:sym typeface="Calibri"/>
              </a:rPr>
              <a:t>Pool pays out at </a:t>
            </a:r>
            <a:r>
              <a:rPr lang="en-US" sz="1200" b="1" dirty="0">
                <a:solidFill>
                  <a:schemeClr val="dk2"/>
                </a:solidFill>
                <a:latin typeface="Calibri"/>
                <a:ea typeface="Calibri"/>
                <a:cs typeface="Calibri"/>
                <a:sym typeface="Calibri"/>
              </a:rPr>
              <a:t>every share submitted = </a:t>
            </a:r>
            <a:r>
              <a:rPr lang="en-US" sz="1200" dirty="0">
                <a:solidFill>
                  <a:schemeClr val="dk2"/>
                </a:solidFill>
                <a:latin typeface="Calibri"/>
                <a:ea typeface="Calibri"/>
                <a:cs typeface="Calibri"/>
                <a:sym typeface="Calibri"/>
              </a:rPr>
              <a:t>Proportional to work done by individuals</a:t>
            </a:r>
            <a:endParaRPr sz="1200" dirty="0">
              <a:solidFill>
                <a:schemeClr val="dk2"/>
              </a:solidFill>
              <a:latin typeface="Calibri"/>
              <a:ea typeface="Calibri"/>
              <a:cs typeface="Calibri"/>
              <a:sym typeface="Calibri"/>
            </a:endParaRPr>
          </a:p>
          <a:p>
            <a:pPr marL="914400" lvl="1" indent="-304800" algn="l" rtl="0">
              <a:spcBef>
                <a:spcPts val="0"/>
              </a:spcBef>
              <a:spcAft>
                <a:spcPts val="0"/>
              </a:spcAft>
              <a:buClr>
                <a:schemeClr val="dk2"/>
              </a:buClr>
              <a:buSzPts val="1200"/>
              <a:buFont typeface="Calibri"/>
              <a:buChar char="-"/>
            </a:pPr>
            <a:r>
              <a:rPr lang="en-US" sz="1200" dirty="0">
                <a:solidFill>
                  <a:schemeClr val="dk2"/>
                </a:solidFill>
                <a:latin typeface="Calibri"/>
                <a:ea typeface="Calibri"/>
                <a:cs typeface="Calibri"/>
                <a:sym typeface="Calibri"/>
              </a:rPr>
              <a:t>More beneficial for miners</a:t>
            </a:r>
            <a:endParaRPr sz="1200" dirty="0">
              <a:solidFill>
                <a:schemeClr val="dk2"/>
              </a:solidFill>
              <a:latin typeface="Calibri"/>
              <a:ea typeface="Calibri"/>
              <a:cs typeface="Calibri"/>
              <a:sym typeface="Calibri"/>
            </a:endParaRPr>
          </a:p>
          <a:p>
            <a:pPr marL="914400" lvl="1" indent="-304800" algn="l" rtl="0">
              <a:spcBef>
                <a:spcPts val="0"/>
              </a:spcBef>
              <a:spcAft>
                <a:spcPts val="0"/>
              </a:spcAft>
              <a:buClr>
                <a:schemeClr val="dk2"/>
              </a:buClr>
              <a:buSzPts val="1200"/>
              <a:buFont typeface="Calibri"/>
              <a:buChar char="-"/>
            </a:pPr>
            <a:r>
              <a:rPr lang="en-US" sz="1200" dirty="0">
                <a:solidFill>
                  <a:schemeClr val="dk2"/>
                </a:solidFill>
                <a:latin typeface="Calibri"/>
                <a:ea typeface="Calibri"/>
                <a:cs typeface="Calibri"/>
                <a:sym typeface="Calibri"/>
              </a:rPr>
              <a:t>Individual miners have no risk from reward variance </a:t>
            </a:r>
            <a:endParaRPr sz="1200" dirty="0">
              <a:solidFill>
                <a:schemeClr val="dk2"/>
              </a:solidFill>
              <a:latin typeface="Calibri"/>
              <a:ea typeface="Calibri"/>
              <a:cs typeface="Calibri"/>
              <a:sym typeface="Calibri"/>
            </a:endParaRPr>
          </a:p>
          <a:p>
            <a:pPr marL="914400" lvl="1" indent="-304800" algn="l" rtl="0">
              <a:spcBef>
                <a:spcPts val="0"/>
              </a:spcBef>
              <a:spcAft>
                <a:spcPts val="0"/>
              </a:spcAft>
              <a:buClr>
                <a:schemeClr val="dk2"/>
              </a:buClr>
              <a:buSzPts val="1200"/>
              <a:buFont typeface="Calibri"/>
              <a:buChar char="-"/>
            </a:pPr>
            <a:r>
              <a:rPr lang="en-US" sz="1200" dirty="0">
                <a:solidFill>
                  <a:schemeClr val="dk2"/>
                </a:solidFill>
                <a:latin typeface="Calibri"/>
                <a:ea typeface="Calibri"/>
                <a:cs typeface="Calibri"/>
                <a:sym typeface="Calibri"/>
              </a:rPr>
              <a:t>Downfall = Higher fees</a:t>
            </a:r>
            <a:endParaRPr sz="1200" dirty="0">
              <a:solidFill>
                <a:schemeClr val="dk2"/>
              </a:solidFill>
              <a:latin typeface="Calibri"/>
              <a:ea typeface="Calibri"/>
              <a:cs typeface="Calibri"/>
              <a:sym typeface="Calibri"/>
            </a:endParaRPr>
          </a:p>
          <a:p>
            <a:pPr marL="457200" lvl="0" indent="-304800" algn="l" rtl="0">
              <a:spcBef>
                <a:spcPts val="0"/>
              </a:spcBef>
              <a:spcAft>
                <a:spcPts val="0"/>
              </a:spcAft>
              <a:buClr>
                <a:schemeClr val="dk2"/>
              </a:buClr>
              <a:buSzPts val="1200"/>
              <a:buFont typeface="Calibri"/>
              <a:buChar char="-"/>
            </a:pPr>
            <a:r>
              <a:rPr lang="en-US" sz="1200" dirty="0">
                <a:solidFill>
                  <a:schemeClr val="dk2"/>
                </a:solidFill>
                <a:latin typeface="Calibri"/>
                <a:ea typeface="Calibri"/>
                <a:cs typeface="Calibri"/>
                <a:sym typeface="Calibri"/>
              </a:rPr>
              <a:t>Problem: no incentive for individuals to submit valid blocks = paid regardless </a:t>
            </a:r>
            <a:endParaRPr sz="1200" dirty="0">
              <a:solidFill>
                <a:schemeClr val="dk2"/>
              </a:solidFill>
              <a:latin typeface="Calibri"/>
              <a:ea typeface="Calibri"/>
              <a:cs typeface="Calibri"/>
              <a:sym typeface="Calibri"/>
            </a:endParaRPr>
          </a:p>
          <a:p>
            <a:pPr marL="0" lvl="0" indent="0" algn="l" rtl="0">
              <a:spcBef>
                <a:spcPts val="0"/>
              </a:spcBef>
              <a:spcAft>
                <a:spcPts val="0"/>
              </a:spcAft>
              <a:buNone/>
            </a:pPr>
            <a:endParaRPr sz="1200" dirty="0">
              <a:solidFill>
                <a:schemeClr val="dk2"/>
              </a:solidFill>
              <a:latin typeface="Calibri"/>
              <a:ea typeface="Calibri"/>
              <a:cs typeface="Calibri"/>
              <a:sym typeface="Calibri"/>
            </a:endParaRPr>
          </a:p>
          <a:p>
            <a:pPr marL="0" lvl="0" indent="0" algn="l" rtl="0">
              <a:spcBef>
                <a:spcPts val="0"/>
              </a:spcBef>
              <a:spcAft>
                <a:spcPts val="0"/>
              </a:spcAft>
              <a:buNone/>
            </a:pPr>
            <a:r>
              <a:rPr lang="en-US" sz="1200" dirty="0">
                <a:solidFill>
                  <a:schemeClr val="dk2"/>
                </a:solidFill>
                <a:latin typeface="Calibri"/>
                <a:ea typeface="Calibri"/>
                <a:cs typeface="Calibri"/>
                <a:sym typeface="Calibri"/>
              </a:rPr>
              <a:t>Proportional: </a:t>
            </a:r>
            <a:endParaRPr sz="1200" dirty="0">
              <a:solidFill>
                <a:schemeClr val="dk2"/>
              </a:solidFill>
              <a:latin typeface="Calibri"/>
              <a:ea typeface="Calibri"/>
              <a:cs typeface="Calibri"/>
              <a:sym typeface="Calibri"/>
            </a:endParaRPr>
          </a:p>
          <a:p>
            <a:pPr marL="457200" lvl="0" indent="-298450" algn="l" rtl="0">
              <a:spcBef>
                <a:spcPts val="0"/>
              </a:spcBef>
              <a:spcAft>
                <a:spcPts val="0"/>
              </a:spcAft>
              <a:buClr>
                <a:schemeClr val="dk2"/>
              </a:buClr>
              <a:buSzPts val="1100"/>
              <a:buFont typeface="Calibri"/>
              <a:buChar char="-"/>
            </a:pPr>
            <a:r>
              <a:rPr lang="en-US" sz="1100" dirty="0">
                <a:solidFill>
                  <a:schemeClr val="dk2"/>
                </a:solidFill>
                <a:latin typeface="Calibri"/>
                <a:ea typeface="Calibri"/>
                <a:cs typeface="Calibri"/>
                <a:sym typeface="Calibri"/>
              </a:rPr>
              <a:t>Pool pays out </a:t>
            </a:r>
            <a:r>
              <a:rPr lang="en-US" sz="1100" b="1" dirty="0">
                <a:solidFill>
                  <a:schemeClr val="dk2"/>
                </a:solidFill>
                <a:latin typeface="Calibri"/>
                <a:ea typeface="Calibri"/>
                <a:cs typeface="Calibri"/>
                <a:sym typeface="Calibri"/>
              </a:rPr>
              <a:t>when blocks are found</a:t>
            </a:r>
            <a:r>
              <a:rPr lang="en-US" sz="1100" dirty="0">
                <a:solidFill>
                  <a:schemeClr val="dk2"/>
                </a:solidFill>
                <a:latin typeface="Calibri"/>
                <a:ea typeface="Calibri"/>
                <a:cs typeface="Calibri"/>
                <a:sym typeface="Calibri"/>
              </a:rPr>
              <a:t>, proportional to the work individuals have submitted for this block</a:t>
            </a:r>
            <a:endParaRPr sz="1100" dirty="0">
              <a:solidFill>
                <a:schemeClr val="dk2"/>
              </a:solidFill>
              <a:latin typeface="Calibri"/>
              <a:ea typeface="Calibri"/>
              <a:cs typeface="Calibri"/>
              <a:sym typeface="Calibri"/>
            </a:endParaRPr>
          </a:p>
          <a:p>
            <a:pPr marL="457200" lvl="0" indent="-298450" algn="l" rtl="0">
              <a:spcBef>
                <a:spcPts val="0"/>
              </a:spcBef>
              <a:spcAft>
                <a:spcPts val="0"/>
              </a:spcAft>
              <a:buClr>
                <a:schemeClr val="dk2"/>
              </a:buClr>
              <a:buSzPts val="1100"/>
              <a:buFont typeface="Calibri"/>
              <a:buChar char="-"/>
            </a:pPr>
            <a:r>
              <a:rPr lang="en-US" sz="1100" dirty="0">
                <a:solidFill>
                  <a:schemeClr val="dk2"/>
                </a:solidFill>
                <a:latin typeface="Calibri"/>
                <a:ea typeface="Calibri"/>
                <a:cs typeface="Calibri"/>
                <a:sym typeface="Calibri"/>
              </a:rPr>
              <a:t>the fees are lower compared to pay per share</a:t>
            </a:r>
            <a:endParaRPr sz="1100" dirty="0">
              <a:solidFill>
                <a:schemeClr val="dk2"/>
              </a:solidFill>
              <a:latin typeface="Calibri"/>
              <a:ea typeface="Calibri"/>
              <a:cs typeface="Calibri"/>
              <a:sym typeface="Calibri"/>
            </a:endParaRPr>
          </a:p>
          <a:p>
            <a:pPr marL="457200" lvl="0" indent="-298450" algn="l" rtl="0">
              <a:spcBef>
                <a:spcPts val="0"/>
              </a:spcBef>
              <a:spcAft>
                <a:spcPts val="0"/>
              </a:spcAft>
              <a:buClr>
                <a:schemeClr val="dk2"/>
              </a:buClr>
              <a:buSzPts val="1100"/>
              <a:buFont typeface="Calibri"/>
              <a:buChar char="-"/>
            </a:pPr>
            <a:r>
              <a:rPr lang="en-US" sz="1100" dirty="0">
                <a:solidFill>
                  <a:schemeClr val="dk2"/>
                </a:solidFill>
                <a:latin typeface="Calibri"/>
                <a:ea typeface="Calibri"/>
                <a:cs typeface="Calibri"/>
                <a:sym typeface="Calibri"/>
              </a:rPr>
              <a:t>More beneficial for the pool</a:t>
            </a:r>
            <a:endParaRPr sz="1100" dirty="0">
              <a:solidFill>
                <a:schemeClr val="dk2"/>
              </a:solidFill>
              <a:latin typeface="Calibri"/>
              <a:ea typeface="Calibri"/>
              <a:cs typeface="Calibri"/>
              <a:sym typeface="Calibri"/>
            </a:endParaRPr>
          </a:p>
          <a:p>
            <a:pPr marL="457200" lvl="0" indent="-298450" algn="l" rtl="0">
              <a:spcBef>
                <a:spcPts val="0"/>
              </a:spcBef>
              <a:spcAft>
                <a:spcPts val="0"/>
              </a:spcAft>
              <a:buClr>
                <a:schemeClr val="dk2"/>
              </a:buClr>
              <a:buSzPts val="1100"/>
              <a:buFont typeface="Calibri"/>
              <a:buChar char="-"/>
            </a:pPr>
            <a:r>
              <a:rPr lang="en-US" sz="1100" dirty="0">
                <a:solidFill>
                  <a:schemeClr val="dk2"/>
                </a:solidFill>
                <a:latin typeface="Calibri"/>
                <a:ea typeface="Calibri"/>
                <a:cs typeface="Calibri"/>
                <a:sym typeface="Calibri"/>
              </a:rPr>
              <a:t>Individual miners still bear some risk in variance proportional to the size of the pool </a:t>
            </a:r>
            <a:endParaRPr sz="1100" dirty="0">
              <a:solidFill>
                <a:schemeClr val="dk2"/>
              </a:solidFill>
              <a:latin typeface="Calibri"/>
              <a:ea typeface="Calibri"/>
              <a:cs typeface="Calibri"/>
              <a:sym typeface="Calibri"/>
            </a:endParaRPr>
          </a:p>
          <a:p>
            <a:pPr marL="914400" lvl="1" indent="-298450" algn="l" rtl="0">
              <a:spcBef>
                <a:spcPts val="0"/>
              </a:spcBef>
              <a:spcAft>
                <a:spcPts val="0"/>
              </a:spcAft>
              <a:buClr>
                <a:schemeClr val="dk2"/>
              </a:buClr>
              <a:buSzPts val="1100"/>
              <a:buFont typeface="Calibri"/>
              <a:buChar char="-"/>
            </a:pPr>
            <a:r>
              <a:rPr lang="en-US" sz="1100" dirty="0">
                <a:solidFill>
                  <a:schemeClr val="dk2"/>
                </a:solidFill>
                <a:latin typeface="Calibri"/>
                <a:ea typeface="Calibri"/>
                <a:cs typeface="Calibri"/>
                <a:sym typeface="Calibri"/>
              </a:rPr>
              <a:t>Not a problem if pool is large </a:t>
            </a:r>
            <a:endParaRPr sz="1100" dirty="0">
              <a:solidFill>
                <a:schemeClr val="dk2"/>
              </a:solidFill>
              <a:latin typeface="Calibri"/>
              <a:ea typeface="Calibri"/>
              <a:cs typeface="Calibri"/>
              <a:sym typeface="Calibri"/>
            </a:endParaRPr>
          </a:p>
          <a:p>
            <a:pPr marL="457200" lvl="0" indent="-298450" algn="l" rtl="0">
              <a:spcBef>
                <a:spcPts val="0"/>
              </a:spcBef>
              <a:spcAft>
                <a:spcPts val="0"/>
              </a:spcAft>
              <a:buClr>
                <a:schemeClr val="dk2"/>
              </a:buClr>
              <a:buSzPts val="1100"/>
              <a:buFont typeface="Calibri"/>
              <a:buChar char="-"/>
            </a:pPr>
            <a:r>
              <a:rPr lang="en-US" sz="1100" dirty="0">
                <a:solidFill>
                  <a:schemeClr val="dk2"/>
                </a:solidFill>
                <a:latin typeface="Calibri"/>
                <a:ea typeface="Calibri"/>
                <a:cs typeface="Calibri"/>
                <a:sym typeface="Calibri"/>
              </a:rPr>
              <a:t>Lower risk for pool operators - only pay when reward is found</a:t>
            </a:r>
            <a:endParaRPr sz="1100" dirty="0">
              <a:solidFill>
                <a:schemeClr val="dk2"/>
              </a:solidFill>
              <a:latin typeface="Calibri"/>
              <a:ea typeface="Calibri"/>
              <a:cs typeface="Calibri"/>
              <a:sym typeface="Calibri"/>
            </a:endParaRPr>
          </a:p>
          <a:p>
            <a:pPr marL="457200" lvl="0" indent="-298450" algn="l" rtl="0">
              <a:spcBef>
                <a:spcPts val="0"/>
              </a:spcBef>
              <a:spcAft>
                <a:spcPts val="0"/>
              </a:spcAft>
              <a:buClr>
                <a:schemeClr val="dk2"/>
              </a:buClr>
              <a:buSzPts val="1100"/>
              <a:buFont typeface="Calibri"/>
              <a:buChar char="-"/>
            </a:pPr>
            <a:r>
              <a:rPr lang="en-US" sz="1100" dirty="0">
                <a:solidFill>
                  <a:schemeClr val="dk2"/>
                </a:solidFill>
                <a:latin typeface="Calibri"/>
                <a:ea typeface="Calibri"/>
                <a:cs typeface="Calibri"/>
                <a:sym typeface="Calibri"/>
              </a:rPr>
              <a:t>More incentive to submit valid blocks </a:t>
            </a:r>
            <a:endParaRPr sz="1100" dirty="0">
              <a:solidFill>
                <a:schemeClr val="dk2"/>
              </a:solidFill>
              <a:latin typeface="Calibri"/>
              <a:ea typeface="Calibri"/>
              <a:cs typeface="Calibri"/>
              <a:sym typeface="Calibri"/>
            </a:endParaRPr>
          </a:p>
          <a:p>
            <a:pPr marL="0" lvl="0" indent="0" algn="l" rtl="0">
              <a:spcBef>
                <a:spcPts val="0"/>
              </a:spcBef>
              <a:spcAft>
                <a:spcPts val="0"/>
              </a:spcAft>
              <a:buNone/>
            </a:pPr>
            <a:endParaRPr sz="1100" dirty="0">
              <a:solidFill>
                <a:schemeClr val="dk2"/>
              </a:solidFill>
              <a:latin typeface="Calibri"/>
              <a:ea typeface="Calibri"/>
              <a:cs typeface="Calibri"/>
              <a:sym typeface="Calibri"/>
            </a:endParaRPr>
          </a:p>
          <a:p>
            <a:pPr marL="457200" lvl="0" indent="-298450" algn="l" rtl="0">
              <a:spcBef>
                <a:spcPts val="0"/>
              </a:spcBef>
              <a:spcAft>
                <a:spcPts val="0"/>
              </a:spcAft>
              <a:buClr>
                <a:schemeClr val="dk2"/>
              </a:buClr>
              <a:buSzPts val="1100"/>
              <a:buFont typeface="Calibri"/>
              <a:buChar char="-"/>
            </a:pPr>
            <a:r>
              <a:rPr lang="en-US" sz="1100" dirty="0">
                <a:solidFill>
                  <a:schemeClr val="dk2"/>
                </a:solidFill>
                <a:latin typeface="Calibri"/>
                <a:ea typeface="Calibri"/>
                <a:cs typeface="Calibri"/>
                <a:sym typeface="Calibri"/>
              </a:rPr>
              <a:t>Pay-per share scheme is constant </a:t>
            </a:r>
            <a:endParaRPr sz="1200" dirty="0">
              <a:solidFill>
                <a:schemeClr val="dk2"/>
              </a:solidFill>
              <a:latin typeface="Calibri"/>
              <a:ea typeface="Calibri"/>
              <a:cs typeface="Calibri"/>
              <a:sym typeface="Calibri"/>
            </a:endParaRPr>
          </a:p>
          <a:p>
            <a:pPr marL="0" lvl="0" indent="0" algn="l" rtl="0">
              <a:spcBef>
                <a:spcPts val="0"/>
              </a:spcBef>
              <a:spcAft>
                <a:spcPts val="0"/>
              </a:spcAft>
              <a:buNone/>
            </a:pPr>
            <a:endParaRPr sz="1200" dirty="0">
              <a:solidFill>
                <a:schemeClr val="dk2"/>
              </a:solidFill>
              <a:latin typeface="Calibri"/>
              <a:ea typeface="Calibri"/>
              <a:cs typeface="Calibri"/>
              <a:sym typeface="Calibri"/>
            </a:endParaRPr>
          </a:p>
          <a:p>
            <a:pPr marL="0" marR="0" lvl="0" indent="0" algn="l" rtl="0">
              <a:spcBef>
                <a:spcPts val="0"/>
              </a:spcBef>
              <a:spcAft>
                <a:spcPts val="0"/>
              </a:spcAft>
              <a:buNone/>
            </a:pPr>
            <a:endParaRPr sz="1200" dirty="0"/>
          </a:p>
          <a:p>
            <a:pPr marL="457200" marR="0" lvl="0" indent="-304800" algn="l" rtl="0">
              <a:spcBef>
                <a:spcPts val="0"/>
              </a:spcBef>
              <a:spcAft>
                <a:spcPts val="0"/>
              </a:spcAft>
              <a:buSzPts val="1200"/>
              <a:buChar char="-"/>
            </a:pPr>
            <a:endParaRPr sz="1200" dirty="0"/>
          </a:p>
        </p:txBody>
      </p:sp>
      <p:sp>
        <p:nvSpPr>
          <p:cNvPr id="1536" name="Google Shape;1536;g275848505b_0_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4"/>
        <p:cNvGrpSpPr/>
        <p:nvPr/>
      </p:nvGrpSpPr>
      <p:grpSpPr>
        <a:xfrm>
          <a:off x="0" y="0"/>
          <a:ext cx="0" cy="0"/>
          <a:chOff x="0" y="0"/>
          <a:chExt cx="0" cy="0"/>
        </a:xfrm>
      </p:grpSpPr>
      <p:sp>
        <p:nvSpPr>
          <p:cNvPr id="1545" name="Google Shape;1545;g367ea37e7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US" sz="1200"/>
              <a:t>there’s a lot of reward schemes</a:t>
            </a:r>
            <a:endParaRPr sz="1200"/>
          </a:p>
          <a:p>
            <a:pPr marL="0" marR="0" lvl="0" indent="0" algn="l" rtl="0">
              <a:spcBef>
                <a:spcPts val="0"/>
              </a:spcBef>
              <a:spcAft>
                <a:spcPts val="0"/>
              </a:spcAft>
              <a:buClr>
                <a:schemeClr val="dk1"/>
              </a:buClr>
              <a:buFont typeface="Lato"/>
              <a:buNone/>
            </a:pPr>
            <a:r>
              <a:rPr lang="en-US" sz="1200"/>
              <a:t>explain some variants </a:t>
            </a:r>
            <a:endParaRPr sz="1200"/>
          </a:p>
          <a:p>
            <a:pPr marL="0" marR="0" lvl="0" indent="0" algn="l" rtl="0">
              <a:spcBef>
                <a:spcPts val="0"/>
              </a:spcBef>
              <a:spcAft>
                <a:spcPts val="0"/>
              </a:spcAft>
              <a:buClr>
                <a:schemeClr val="dk1"/>
              </a:buClr>
              <a:buFont typeface="Lato"/>
              <a:buNone/>
            </a:pPr>
            <a:endParaRPr sz="1200"/>
          </a:p>
          <a:p>
            <a:pPr marL="0" marR="0" lvl="0" indent="0" algn="l" rtl="0">
              <a:spcBef>
                <a:spcPts val="0"/>
              </a:spcBef>
              <a:spcAft>
                <a:spcPts val="0"/>
              </a:spcAft>
              <a:buClr>
                <a:schemeClr val="dk1"/>
              </a:buClr>
              <a:buFont typeface="Lato"/>
              <a:buNone/>
            </a:pPr>
            <a:endParaRPr sz="1200"/>
          </a:p>
        </p:txBody>
      </p:sp>
      <p:sp>
        <p:nvSpPr>
          <p:cNvPr id="1546" name="Google Shape;1546;g367ea37e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6"/>
        <p:cNvGrpSpPr/>
        <p:nvPr/>
      </p:nvGrpSpPr>
      <p:grpSpPr>
        <a:xfrm>
          <a:off x="0" y="0"/>
          <a:ext cx="0" cy="0"/>
          <a:chOff x="0" y="0"/>
          <a:chExt cx="0" cy="0"/>
        </a:xfrm>
      </p:grpSpPr>
      <p:sp>
        <p:nvSpPr>
          <p:cNvPr id="1557" name="Google Shape;1557;g275848505b_0_78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t>Pros </a:t>
            </a:r>
            <a:endParaRPr sz="1200"/>
          </a:p>
          <a:p>
            <a:pPr marL="457200" marR="0" lvl="0" indent="-304800" algn="l" rtl="0">
              <a:spcBef>
                <a:spcPts val="0"/>
              </a:spcBef>
              <a:spcAft>
                <a:spcPts val="0"/>
              </a:spcAft>
              <a:buSzPts val="1200"/>
              <a:buChar char="-"/>
            </a:pPr>
            <a:r>
              <a:rPr lang="en-US" sz="1200"/>
              <a:t>Allows individual miners to participate </a:t>
            </a:r>
            <a:endParaRPr sz="1200"/>
          </a:p>
          <a:p>
            <a:pPr marL="457200" marR="0" lvl="0" indent="-304800" algn="l" rtl="0">
              <a:spcBef>
                <a:spcPts val="0"/>
              </a:spcBef>
              <a:spcAft>
                <a:spcPts val="0"/>
              </a:spcAft>
              <a:buSzPts val="1200"/>
              <a:buChar char="-"/>
            </a:pPr>
            <a:r>
              <a:rPr lang="en-US" sz="1200"/>
              <a:t>Easy to upgrade software changes </a:t>
            </a:r>
            <a:endParaRPr sz="1200"/>
          </a:p>
          <a:p>
            <a:pPr marL="0" marR="0" lvl="0" indent="0" algn="l" rtl="0">
              <a:spcBef>
                <a:spcPts val="0"/>
              </a:spcBef>
              <a:spcAft>
                <a:spcPts val="0"/>
              </a:spcAft>
              <a:buClr>
                <a:schemeClr val="dk2"/>
              </a:buClr>
              <a:buSzPts val="1100"/>
              <a:buFont typeface="Arial"/>
              <a:buNone/>
            </a:pPr>
            <a:r>
              <a:rPr lang="en-US" sz="1200"/>
              <a:t>Cons </a:t>
            </a:r>
            <a:endParaRPr sz="1200"/>
          </a:p>
          <a:p>
            <a:pPr marL="457200" marR="0" lvl="0" indent="-304800" algn="l" rtl="0">
              <a:spcBef>
                <a:spcPts val="0"/>
              </a:spcBef>
              <a:spcAft>
                <a:spcPts val="0"/>
              </a:spcAft>
              <a:buSzPts val="1200"/>
              <a:buChar char="-"/>
            </a:pPr>
            <a:r>
              <a:rPr lang="en-US" sz="1200"/>
              <a:t>Pool manager must be trusted </a:t>
            </a:r>
            <a:endParaRPr sz="1200"/>
          </a:p>
          <a:p>
            <a:pPr marL="457200" marR="0" lvl="0" indent="-304800" algn="l" rtl="0">
              <a:spcBef>
                <a:spcPts val="0"/>
              </a:spcBef>
              <a:spcAft>
                <a:spcPts val="0"/>
              </a:spcAft>
              <a:buSzPts val="1200"/>
              <a:buChar char="-"/>
            </a:pPr>
            <a:r>
              <a:rPr lang="en-US" sz="1200"/>
              <a:t>Centralized Enables a multitude of attacks</a:t>
            </a:r>
            <a:endParaRPr sz="1200"/>
          </a:p>
          <a:p>
            <a:pPr marL="0" marR="0" lvl="0" indent="0" algn="l" rtl="0">
              <a:spcBef>
                <a:spcPts val="0"/>
              </a:spcBef>
              <a:spcAft>
                <a:spcPts val="0"/>
              </a:spcAft>
              <a:buClr>
                <a:schemeClr val="dk2"/>
              </a:buClr>
              <a:buSzPts val="1100"/>
              <a:buFont typeface="Arial"/>
              <a:buNone/>
            </a:pPr>
            <a:endParaRPr sz="1200"/>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Paradox. </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Bitcoin mining is turning electricity into Bitcoin. Electricity costs USD, so it is turning USD into Bitcoin.</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Unless Bitcoin mining is subsidized (which it might very well be from the Chinese government), people will only mine if it is profitable to do so.</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Efficiency limit to hardware: Hashrate per electricity. Converting units, you get Bitcoin / USD.</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Therefore, if the price goes up, then the USD value of the block reward goes up, meaning that there will be more hashpower. But the more hashpower we have the higher the variance on mining reward, and the more we need mining pools, which could collude and attack the Bitcoin network</a:t>
            </a:r>
            <a:endParaRPr sz="1200">
              <a:solidFill>
                <a:schemeClr val="dk1"/>
              </a:solidFill>
              <a:latin typeface="Lato"/>
              <a:ea typeface="Lato"/>
              <a:cs typeface="Lato"/>
              <a:sym typeface="Lato"/>
            </a:endParaRPr>
          </a:p>
        </p:txBody>
      </p:sp>
      <p:sp>
        <p:nvSpPr>
          <p:cNvPr id="1558" name="Google Shape;1558;g275848505b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275848505b_0_7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1200"/>
          </a:p>
          <a:p>
            <a:pPr marL="0" marR="0" lvl="0" indent="0" algn="l" rtl="0">
              <a:spcBef>
                <a:spcPts val="0"/>
              </a:spcBef>
              <a:spcAft>
                <a:spcPts val="0"/>
              </a:spcAft>
              <a:buClr>
                <a:schemeClr val="dk1"/>
              </a:buClr>
              <a:buFont typeface="Lato"/>
              <a:buNone/>
            </a:pPr>
            <a:endParaRPr sz="1200"/>
          </a:p>
          <a:p>
            <a:pPr marL="0" marR="0" lvl="0" indent="0" algn="l" rtl="0">
              <a:spcBef>
                <a:spcPts val="0"/>
              </a:spcBef>
              <a:spcAft>
                <a:spcPts val="0"/>
              </a:spcAft>
              <a:buClr>
                <a:schemeClr val="dk1"/>
              </a:buClr>
              <a:buFont typeface="Lato"/>
              <a:buNone/>
            </a:pPr>
            <a:r>
              <a:rPr lang="en-US" sz="1200"/>
              <a:t>-</a:t>
            </a:r>
            <a:endParaRPr sz="1200"/>
          </a:p>
          <a:p>
            <a:pPr marL="0" marR="0" lvl="0" indent="0" algn="l" rtl="0">
              <a:spcBef>
                <a:spcPts val="0"/>
              </a:spcBef>
              <a:spcAft>
                <a:spcPts val="0"/>
              </a:spcAft>
              <a:buClr>
                <a:schemeClr val="dk1"/>
              </a:buClr>
              <a:buFont typeface="Lato"/>
              <a:buNone/>
            </a:pPr>
            <a:r>
              <a:rPr lang="en-US" sz="1200"/>
              <a:t>bitmain and viaBTC</a:t>
            </a:r>
            <a:endParaRPr sz="1200" b="0" i="0" u="none" strike="noStrike" cap="none">
              <a:solidFill>
                <a:schemeClr val="dk1"/>
              </a:solidFill>
              <a:latin typeface="Lato"/>
              <a:ea typeface="Lato"/>
              <a:cs typeface="Lato"/>
              <a:sym typeface="Lato"/>
            </a:endParaRPr>
          </a:p>
        </p:txBody>
      </p:sp>
      <p:sp>
        <p:nvSpPr>
          <p:cNvPr id="1569" name="Google Shape;1569;g275848505b_0_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275848505b_0_7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US" sz="1400"/>
              <a:t>Hash Rate = number of calculations that a given hardware or network can perform every second</a:t>
            </a:r>
            <a:endParaRPr sz="1400"/>
          </a:p>
          <a:p>
            <a:pPr marL="457200" marR="0" lvl="0" indent="-317500" algn="l" rtl="0">
              <a:spcBef>
                <a:spcPts val="0"/>
              </a:spcBef>
              <a:spcAft>
                <a:spcPts val="0"/>
              </a:spcAft>
              <a:buSzPts val="1400"/>
              <a:buChar char="-"/>
            </a:pPr>
            <a:r>
              <a:rPr lang="en-US" sz="1400"/>
              <a:t>Contrast btw. solo and pool mining </a:t>
            </a:r>
            <a:endParaRPr sz="1400"/>
          </a:p>
          <a:p>
            <a:pPr marL="457200" marR="0" lvl="0" indent="-317500" algn="l" rtl="0">
              <a:spcBef>
                <a:spcPts val="0"/>
              </a:spcBef>
              <a:spcAft>
                <a:spcPts val="0"/>
              </a:spcAft>
              <a:buSzPts val="1400"/>
              <a:buChar char="-"/>
            </a:pPr>
            <a:r>
              <a:rPr lang="en-US" sz="1400"/>
              <a:t>More mining power = centralization </a:t>
            </a:r>
            <a:endParaRPr sz="1400"/>
          </a:p>
          <a:p>
            <a:pPr marL="457200" marR="0" lvl="0" indent="-317500" algn="l" rtl="0">
              <a:spcBef>
                <a:spcPts val="0"/>
              </a:spcBef>
              <a:spcAft>
                <a:spcPts val="0"/>
              </a:spcAft>
              <a:buSzPts val="1400"/>
              <a:buChar char="-"/>
            </a:pPr>
            <a:r>
              <a:rPr lang="en-US" sz="1400"/>
              <a:t>94 million hashes per second </a:t>
            </a:r>
            <a:endParaRPr sz="1400"/>
          </a:p>
          <a:p>
            <a:pPr marL="457200" marR="0" lvl="0" indent="-317500" algn="l" rtl="0">
              <a:spcBef>
                <a:spcPts val="0"/>
              </a:spcBef>
              <a:spcAft>
                <a:spcPts val="0"/>
              </a:spcAft>
              <a:buSzPts val="1400"/>
              <a:buChar char="-"/>
            </a:pPr>
            <a:r>
              <a:rPr lang="en-US" sz="1400"/>
              <a:t>Mining reward = 12.5 BTC per block = on average a block is mined every 10 minutes = 657 thousand bitcoin every year </a:t>
            </a:r>
            <a:endParaRPr sz="1400"/>
          </a:p>
          <a:p>
            <a:pPr marL="457200" marR="0" lvl="0" indent="-317500" algn="l" rtl="0">
              <a:spcBef>
                <a:spcPts val="0"/>
              </a:spcBef>
              <a:spcAft>
                <a:spcPts val="0"/>
              </a:spcAft>
              <a:buSzPts val="1400"/>
              <a:buChar char="-"/>
            </a:pPr>
            <a:r>
              <a:rPr lang="en-US" sz="1400"/>
              <a:t>Price of Bitcoin is constant at 10,000 </a:t>
            </a:r>
            <a:endParaRPr sz="1400"/>
          </a:p>
          <a:p>
            <a:pPr marL="457200" marR="0" lvl="0" indent="-317500" algn="l" rtl="0">
              <a:spcBef>
                <a:spcPts val="0"/>
              </a:spcBef>
              <a:spcAft>
                <a:spcPts val="0"/>
              </a:spcAft>
              <a:buSzPts val="1400"/>
              <a:buChar char="-"/>
            </a:pPr>
            <a:r>
              <a:rPr lang="en-US" sz="1400"/>
              <a:t>Let’s say you want to start mining today</a:t>
            </a:r>
            <a:endParaRPr sz="1400"/>
          </a:p>
          <a:p>
            <a:pPr marL="914400" marR="0" lvl="1" indent="-317500" algn="l" rtl="0">
              <a:spcBef>
                <a:spcPts val="0"/>
              </a:spcBef>
              <a:spcAft>
                <a:spcPts val="0"/>
              </a:spcAft>
              <a:buSzPts val="1400"/>
              <a:buChar char="-"/>
            </a:pPr>
            <a:r>
              <a:rPr lang="en-US" sz="1400"/>
              <a:t>Need to buy hardware, let’s say, you buy ASIC = 1500 USD = 53 tera hashes/ second </a:t>
            </a:r>
            <a:endParaRPr sz="1400"/>
          </a:p>
          <a:p>
            <a:pPr marL="914400" marR="0" lvl="1" indent="-317500" algn="l" rtl="0">
              <a:spcBef>
                <a:spcPts val="0"/>
              </a:spcBef>
              <a:spcAft>
                <a:spcPts val="0"/>
              </a:spcAft>
              <a:buSzPts val="1400"/>
              <a:buChar char="-"/>
            </a:pPr>
            <a:r>
              <a:rPr lang="en-US" sz="1400"/>
              <a:t>your hash rate compared to the entire network hashrate is very small </a:t>
            </a:r>
            <a:endParaRPr sz="1400"/>
          </a:p>
          <a:p>
            <a:pPr marL="914400" marR="0" lvl="1" indent="-317500" algn="l" rtl="0">
              <a:spcBef>
                <a:spcPts val="0"/>
              </a:spcBef>
              <a:spcAft>
                <a:spcPts val="0"/>
              </a:spcAft>
              <a:buSzPts val="1400"/>
              <a:buChar char="-"/>
            </a:pPr>
            <a:r>
              <a:rPr lang="en-US" sz="1400"/>
              <a:t>expected annual reward is around 3000USD </a:t>
            </a:r>
            <a:endParaRPr sz="1400"/>
          </a:p>
          <a:p>
            <a:pPr marL="0" marR="0" lvl="0" indent="0" algn="l" rtl="0">
              <a:spcBef>
                <a:spcPts val="0"/>
              </a:spcBef>
              <a:spcAft>
                <a:spcPts val="0"/>
              </a:spcAft>
              <a:buClr>
                <a:schemeClr val="dk1"/>
              </a:buClr>
              <a:buFont typeface="Lato"/>
              <a:buNone/>
            </a:pPr>
            <a:endParaRPr sz="1400"/>
          </a:p>
          <a:p>
            <a:pPr marL="0" marR="0" lvl="0" indent="0" algn="l" rtl="0">
              <a:spcBef>
                <a:spcPts val="0"/>
              </a:spcBef>
              <a:spcAft>
                <a:spcPts val="0"/>
              </a:spcAft>
              <a:buClr>
                <a:schemeClr val="dk1"/>
              </a:buClr>
              <a:buFont typeface="Lato"/>
              <a:buNone/>
            </a:pPr>
            <a:r>
              <a:rPr lang="en-US" sz="1400"/>
              <a:t>In four years, your ASICs will probably be more out of date anyway (high variance)</a:t>
            </a:r>
            <a:endParaRPr sz="1400"/>
          </a:p>
          <a:p>
            <a:pPr marL="0" marR="0" lvl="0" indent="0" algn="l" rtl="0">
              <a:spcBef>
                <a:spcPts val="0"/>
              </a:spcBef>
              <a:spcAft>
                <a:spcPts val="0"/>
              </a:spcAft>
              <a:buClr>
                <a:schemeClr val="dk1"/>
              </a:buClr>
              <a:buFont typeface="Lato"/>
              <a:buNone/>
            </a:pPr>
            <a:endParaRPr sz="1400"/>
          </a:p>
        </p:txBody>
      </p:sp>
      <p:sp>
        <p:nvSpPr>
          <p:cNvPr id="1580" name="Google Shape;1580;g275848505b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64b7c923b9_0_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SzPts val="1400"/>
              <a:buChar char="-"/>
            </a:pPr>
            <a:r>
              <a:rPr lang="en-US" sz="1400"/>
              <a:t>having such a small proportion of the hash rate </a:t>
            </a:r>
            <a:endParaRPr sz="1400"/>
          </a:p>
          <a:p>
            <a:pPr marL="914400" marR="0" lvl="1" indent="-317500" algn="l" rtl="0">
              <a:spcBef>
                <a:spcPts val="0"/>
              </a:spcBef>
              <a:spcAft>
                <a:spcPts val="0"/>
              </a:spcAft>
              <a:buSzPts val="1400"/>
              <a:buChar char="-"/>
            </a:pPr>
            <a:r>
              <a:rPr lang="en-US" sz="1400"/>
              <a:t>expect to mine 1 block every 2.5 blocks</a:t>
            </a:r>
            <a:endParaRPr sz="1400"/>
          </a:p>
          <a:p>
            <a:pPr marL="914400" marR="0" lvl="1" indent="-317500" algn="l" rtl="0">
              <a:spcBef>
                <a:spcPts val="0"/>
              </a:spcBef>
              <a:spcAft>
                <a:spcPts val="0"/>
              </a:spcAft>
              <a:buSzPts val="1400"/>
              <a:buChar char="-"/>
            </a:pPr>
            <a:r>
              <a:rPr lang="en-US" sz="1400"/>
              <a:t>translates to a reward of 12.5 bitcoin every 16,851 days </a:t>
            </a:r>
            <a:endParaRPr sz="1400"/>
          </a:p>
          <a:p>
            <a:pPr marL="914400" marR="0" lvl="1" indent="-317500" algn="l" rtl="0">
              <a:spcBef>
                <a:spcPts val="0"/>
              </a:spcBef>
              <a:spcAft>
                <a:spcPts val="0"/>
              </a:spcAft>
              <a:buSzPts val="1400"/>
              <a:buChar char="-"/>
            </a:pPr>
            <a:r>
              <a:rPr lang="en-US" sz="1400"/>
              <a:t>get 125,000 once every 46.2 years </a:t>
            </a:r>
            <a:endParaRPr sz="1400"/>
          </a:p>
          <a:p>
            <a:pPr marL="457200" marR="0" lvl="0" indent="-317500" algn="l" rtl="0">
              <a:spcBef>
                <a:spcPts val="0"/>
              </a:spcBef>
              <a:spcAft>
                <a:spcPts val="0"/>
              </a:spcAft>
              <a:buSzPts val="1400"/>
              <a:buChar char="-"/>
            </a:pPr>
            <a:r>
              <a:rPr lang="en-US" sz="1400"/>
              <a:t>Mining with Pool </a:t>
            </a:r>
            <a:endParaRPr sz="1400"/>
          </a:p>
          <a:p>
            <a:pPr marL="914400" marR="0" lvl="1" indent="-317500" algn="l" rtl="0">
              <a:spcBef>
                <a:spcPts val="0"/>
              </a:spcBef>
              <a:spcAft>
                <a:spcPts val="0"/>
              </a:spcAft>
              <a:buSzPts val="1400"/>
              <a:buChar char="-"/>
            </a:pPr>
            <a:r>
              <a:rPr lang="en-US" sz="1400"/>
              <a:t>assume pool has ⅙ network hash rate</a:t>
            </a:r>
            <a:endParaRPr sz="1400"/>
          </a:p>
          <a:p>
            <a:pPr marL="1371600" marR="0" lvl="2" indent="-317500" algn="l" rtl="0">
              <a:spcBef>
                <a:spcPts val="0"/>
              </a:spcBef>
              <a:spcAft>
                <a:spcPts val="0"/>
              </a:spcAft>
              <a:buSzPts val="1400"/>
              <a:buChar char="-"/>
            </a:pPr>
            <a:r>
              <a:rPr lang="en-US" sz="1400"/>
              <a:t>pool will find a block per hour </a:t>
            </a:r>
            <a:endParaRPr sz="1400"/>
          </a:p>
          <a:p>
            <a:pPr marL="457200" marR="0" lvl="0" indent="-317500" algn="l" rtl="0">
              <a:spcBef>
                <a:spcPts val="0"/>
              </a:spcBef>
              <a:spcAft>
                <a:spcPts val="0"/>
              </a:spcAft>
              <a:buSzPts val="1400"/>
              <a:buChar char="-"/>
            </a:pPr>
            <a:r>
              <a:rPr lang="en-US" sz="1400"/>
              <a:t>question is: would u rather have a huge payout every couple of decades as a solo miner or smaller more common payout in a pool </a:t>
            </a:r>
            <a:endParaRPr sz="1400"/>
          </a:p>
          <a:p>
            <a:pPr marL="457200" marR="0" lvl="0" indent="-317500" algn="l" rtl="0">
              <a:spcBef>
                <a:spcPts val="0"/>
              </a:spcBef>
              <a:spcAft>
                <a:spcPts val="0"/>
              </a:spcAft>
              <a:buSzPts val="1400"/>
              <a:buChar char="-"/>
            </a:pPr>
            <a:r>
              <a:rPr lang="en-US" sz="1400"/>
              <a:t>pool mining = more attractive </a:t>
            </a:r>
            <a:endParaRPr sz="1400"/>
          </a:p>
          <a:p>
            <a:pPr marL="457200" marR="0" lvl="0" indent="-317500" algn="l" rtl="0">
              <a:spcBef>
                <a:spcPts val="0"/>
              </a:spcBef>
              <a:spcAft>
                <a:spcPts val="0"/>
              </a:spcAft>
              <a:buSzPts val="1400"/>
              <a:buChar char="-"/>
            </a:pPr>
            <a:r>
              <a:rPr lang="en-US" sz="1400"/>
              <a:t>more secure bitcoin gets = more hash power = greater appeal for joining a mining pool = as individual hash power decreases with more hash power joining the network  </a:t>
            </a:r>
            <a:endParaRPr sz="1400"/>
          </a:p>
        </p:txBody>
      </p:sp>
      <p:sp>
        <p:nvSpPr>
          <p:cNvPr id="1589" name="Google Shape;1589;g64b7c923b9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solidFill>
                <a:latin typeface="Poppins"/>
                <a:ea typeface="Poppins"/>
                <a:cs typeface="Poppins"/>
                <a:sym typeface="Poppins"/>
              </a:rPr>
              <a:t>The ideologies that went behind the technology. </a:t>
            </a:r>
          </a:p>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88</a:t>
            </a:fld>
            <a:endParaRPr lang="en-GB"/>
          </a:p>
        </p:txBody>
      </p:sp>
    </p:spTree>
    <p:extLst>
      <p:ext uri="{BB962C8B-B14F-4D97-AF65-F5344CB8AC3E}">
        <p14:creationId xmlns:p14="http://schemas.microsoft.com/office/powerpoint/2010/main" val="102581176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9"/>
        <p:cNvGrpSpPr/>
        <p:nvPr/>
      </p:nvGrpSpPr>
      <p:grpSpPr>
        <a:xfrm>
          <a:off x="0" y="0"/>
          <a:ext cx="0" cy="0"/>
          <a:chOff x="0" y="0"/>
          <a:chExt cx="0" cy="0"/>
        </a:xfrm>
      </p:grpSpPr>
      <p:sp>
        <p:nvSpPr>
          <p:cNvPr id="1620" name="Google Shape;1620;g64b7c923b9_1_1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Let's go back to scripting to clarify an important detail. If you ever want to do Bitcoin development, it's important to know these primitives.</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In Bitcoin, senders write a script such that the recipient of the funds is able to redeem that transaction.</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The execution that we walked through 2 slides ago was an example of something called Pay-to-PubkeyHash.</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It's the simplest and most common case, where you're just spending to the hash of someone's public key.</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But for complicated scripts, the sender of the coins would still need to specify the script exactly, which can be a problem.</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For example, what if you go to a store and all you want to do is make a transaction and leave.</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But your vendor says "Wait! We use multisig now. You'll need to write a complicated output script that will allow us to spend using multiple signatures. By the way, you can't make any errors, otherwise your money will be lost forever."</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How would the sender know how to write this script?</a:t>
            </a:r>
            <a:endParaRPr sz="1200">
              <a:solidFill>
                <a:schemeClr val="dk1"/>
              </a:solidFill>
              <a:latin typeface="Lato"/>
              <a:ea typeface="Lato"/>
              <a:cs typeface="Lato"/>
              <a:sym typeface="Lato"/>
            </a:endParaRPr>
          </a:p>
        </p:txBody>
      </p:sp>
      <p:sp>
        <p:nvSpPr>
          <p:cNvPr id="1621" name="Google Shape;1621;g64b7c923b9_1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64b7c923b9_1_1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Let's go back to scripting to clarify an important detail. If you ever want to do Bitcoin development, it's important to know these primitives.</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In Bitcoin, senders write a script such that the recipient of the funds is able to redeem that transaction.</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The execution that we walked through 2 slides ago was an example of something called Pay-to-PubkeyHash.</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It's the simplest and most common case, where you're just spending to the hash of someone's public key.</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But for complicated scripts, the sender of the coins would still need to specify the script exactly, which can be a problem.</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For example, what if you go to a store and all you want to do is make a transaction and leave.</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But your vendor says "Wait! We use multisig now. You'll need to write a complicated output script that will allow us to spend using multiple signatures. By the way, you can't make any errors, otherwise your money will be lost forever."</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How would the sender know how to write this script?</a:t>
            </a:r>
            <a:endParaRPr sz="1200">
              <a:solidFill>
                <a:schemeClr val="dk1"/>
              </a:solidFill>
              <a:latin typeface="Lato"/>
              <a:ea typeface="Lato"/>
              <a:cs typeface="Lato"/>
              <a:sym typeface="Lato"/>
            </a:endParaRPr>
          </a:p>
        </p:txBody>
      </p:sp>
      <p:sp>
        <p:nvSpPr>
          <p:cNvPr id="1636" name="Google Shape;1636;g64b7c923b9_1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35de154734_0_10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dirty="0"/>
              <a:t>key thing to note (pun 100% intended):</a:t>
            </a:r>
            <a:endParaRPr sz="1200" dirty="0"/>
          </a:p>
          <a:p>
            <a:pPr marL="0" marR="0" lvl="0" indent="0" algn="l" rtl="0">
              <a:spcBef>
                <a:spcPts val="0"/>
              </a:spcBef>
              <a:spcAft>
                <a:spcPts val="0"/>
              </a:spcAft>
              <a:buClr>
                <a:schemeClr val="dk2"/>
              </a:buClr>
              <a:buSzPts val="1100"/>
              <a:buFont typeface="Arial"/>
              <a:buNone/>
            </a:pPr>
            <a:endParaRPr sz="1200" dirty="0"/>
          </a:p>
          <a:p>
            <a:pPr marL="0" marR="0" lvl="0" indent="0" algn="l" rtl="0">
              <a:spcBef>
                <a:spcPts val="0"/>
              </a:spcBef>
              <a:spcAft>
                <a:spcPts val="0"/>
              </a:spcAft>
              <a:buClr>
                <a:schemeClr val="dk2"/>
              </a:buClr>
              <a:buSzPts val="1100"/>
              <a:buFont typeface="Arial"/>
              <a:buNone/>
            </a:pPr>
            <a:r>
              <a:rPr lang="en-US" sz="1200" dirty="0"/>
              <a:t>fundamentally → wallet = private key management + how you interact with bitcoin (make transactions, receive bitcoin, see balance)</a:t>
            </a:r>
            <a:endParaRPr sz="1200" dirty="0"/>
          </a:p>
          <a:p>
            <a:pPr marL="0" marR="0" lvl="0" indent="0" algn="l" rtl="0">
              <a:spcBef>
                <a:spcPts val="0"/>
              </a:spcBef>
              <a:spcAft>
                <a:spcPts val="0"/>
              </a:spcAft>
              <a:buClr>
                <a:schemeClr val="dk2"/>
              </a:buClr>
              <a:buSzPts val="1100"/>
              <a:buFont typeface="Arial"/>
              <a:buNone/>
            </a:pPr>
            <a:endParaRPr sz="1200" dirty="0"/>
          </a:p>
          <a:p>
            <a:pPr marL="457200" marR="0" lvl="0" indent="-304800" algn="l" rtl="0">
              <a:spcBef>
                <a:spcPts val="0"/>
              </a:spcBef>
              <a:spcAft>
                <a:spcPts val="0"/>
              </a:spcAft>
              <a:buSzPts val="1200"/>
              <a:buChar char="●"/>
            </a:pPr>
            <a:r>
              <a:rPr lang="en-US" sz="1200" dirty="0"/>
              <a:t>some allow users to control private key, some do not, </a:t>
            </a:r>
            <a:r>
              <a:rPr lang="en-US" sz="1200" b="1" dirty="0"/>
              <a:t>remember:</a:t>
            </a:r>
            <a:r>
              <a:rPr lang="en-US" sz="1200" dirty="0"/>
              <a:t> ownership is important</a:t>
            </a:r>
            <a:endParaRPr sz="1200" dirty="0"/>
          </a:p>
          <a:p>
            <a:pPr marL="0" marR="0" lvl="0" indent="0" algn="l" rtl="0">
              <a:spcBef>
                <a:spcPts val="0"/>
              </a:spcBef>
              <a:spcAft>
                <a:spcPts val="0"/>
              </a:spcAft>
              <a:buNone/>
            </a:pPr>
            <a:endParaRPr sz="1200" dirty="0"/>
          </a:p>
          <a:p>
            <a:pPr marL="0" marR="0" lvl="0" indent="0" algn="l" rtl="0">
              <a:spcBef>
                <a:spcPts val="0"/>
              </a:spcBef>
              <a:spcAft>
                <a:spcPts val="0"/>
              </a:spcAft>
              <a:buNone/>
            </a:pPr>
            <a:r>
              <a:rPr lang="en-US" sz="1200" b="1" dirty="0"/>
              <a:t>hot &amp; cold → based on relationship to internet</a:t>
            </a:r>
            <a:endParaRPr sz="1200" dirty="0"/>
          </a:p>
          <a:p>
            <a:pPr marL="457200" marR="0" lvl="0" indent="-304800" algn="l" rtl="0">
              <a:spcBef>
                <a:spcPts val="0"/>
              </a:spcBef>
              <a:spcAft>
                <a:spcPts val="0"/>
              </a:spcAft>
              <a:buSzPts val="1200"/>
              <a:buChar char="●"/>
            </a:pPr>
            <a:r>
              <a:rPr lang="en-US" sz="1200" b="1" dirty="0"/>
              <a:t>hot</a:t>
            </a:r>
            <a:r>
              <a:rPr lang="en-US" sz="1200" dirty="0"/>
              <a:t> → online, connected to the internet in some form, </a:t>
            </a:r>
            <a:r>
              <a:rPr lang="en-US" sz="1200" b="1" dirty="0"/>
              <a:t>think: </a:t>
            </a:r>
            <a:r>
              <a:rPr lang="en-US" sz="1200" dirty="0"/>
              <a:t>apps, web-based wallets, </a:t>
            </a:r>
            <a:r>
              <a:rPr lang="en-US" sz="1200" b="1" dirty="0"/>
              <a:t>ex:</a:t>
            </a:r>
            <a:r>
              <a:rPr lang="en-US" sz="1200" dirty="0"/>
              <a:t> electrum</a:t>
            </a:r>
            <a:endParaRPr sz="1200" dirty="0"/>
          </a:p>
          <a:p>
            <a:pPr marL="914400" marR="0" lvl="1" indent="-304800" algn="l" rtl="0">
              <a:spcBef>
                <a:spcPts val="0"/>
              </a:spcBef>
              <a:spcAft>
                <a:spcPts val="0"/>
              </a:spcAft>
              <a:buSzPts val="1200"/>
              <a:buChar char="○"/>
            </a:pPr>
            <a:r>
              <a:rPr lang="en-US" sz="1200" dirty="0"/>
              <a:t>subtype: exchanges, </a:t>
            </a:r>
            <a:r>
              <a:rPr lang="en-US" sz="1200" b="1" dirty="0"/>
              <a:t>private key stored in cloud, inaccessible to user</a:t>
            </a:r>
            <a:r>
              <a:rPr lang="en-US" sz="1200" dirty="0"/>
              <a:t>, </a:t>
            </a:r>
            <a:r>
              <a:rPr lang="en-US" sz="1200" b="1" dirty="0"/>
              <a:t>ex: </a:t>
            </a:r>
            <a:r>
              <a:rPr lang="en-US" sz="1200" b="1" dirty="0" err="1"/>
              <a:t>coinbase</a:t>
            </a:r>
            <a:endParaRPr sz="1200" dirty="0"/>
          </a:p>
          <a:p>
            <a:pPr marL="914400" marR="0" lvl="1" indent="-304800" algn="l" rtl="0">
              <a:spcBef>
                <a:spcPts val="0"/>
              </a:spcBef>
              <a:spcAft>
                <a:spcPts val="0"/>
              </a:spcAft>
              <a:buSzPts val="1200"/>
              <a:buChar char="○"/>
            </a:pPr>
            <a:r>
              <a:rPr lang="en-US" sz="1200" b="1" dirty="0"/>
              <a:t>user friendly, convenient, portable, offload security concerns to corporation (good and bad)</a:t>
            </a:r>
            <a:endParaRPr sz="1200" b="1" dirty="0"/>
          </a:p>
          <a:p>
            <a:pPr marL="1371600" marR="0" lvl="2" indent="-304800" algn="l" rtl="0">
              <a:spcBef>
                <a:spcPts val="0"/>
              </a:spcBef>
              <a:spcAft>
                <a:spcPts val="0"/>
              </a:spcAft>
              <a:buSzPts val="1200"/>
              <a:buChar char="■"/>
            </a:pPr>
            <a:r>
              <a:rPr lang="en-US" sz="1200" b="1" dirty="0"/>
              <a:t>using a centralized company for a decentralized currency!!!?????</a:t>
            </a:r>
            <a:endParaRPr sz="1200" b="1" dirty="0"/>
          </a:p>
          <a:p>
            <a:pPr marL="0" marR="0" lvl="0" indent="0" algn="l" rtl="0">
              <a:spcBef>
                <a:spcPts val="0"/>
              </a:spcBef>
              <a:spcAft>
                <a:spcPts val="0"/>
              </a:spcAft>
              <a:buNone/>
            </a:pPr>
            <a:endParaRPr sz="1200" b="1" dirty="0"/>
          </a:p>
          <a:p>
            <a:pPr marL="457200" marR="0" lvl="0" indent="-304800" algn="l" rtl="0">
              <a:spcBef>
                <a:spcPts val="0"/>
              </a:spcBef>
              <a:spcAft>
                <a:spcPts val="0"/>
              </a:spcAft>
              <a:buSzPts val="1200"/>
              <a:buChar char="●"/>
            </a:pPr>
            <a:r>
              <a:rPr lang="en-US" sz="1200" b="1" dirty="0"/>
              <a:t>cold</a:t>
            </a:r>
            <a:r>
              <a:rPr lang="en-US" sz="1200" dirty="0"/>
              <a:t> → </a:t>
            </a:r>
            <a:r>
              <a:rPr lang="en-US" sz="1200" b="1" dirty="0"/>
              <a:t>purely physical</a:t>
            </a:r>
            <a:r>
              <a:rPr lang="en-US" sz="1200" dirty="0"/>
              <a:t>, security over ease of use, </a:t>
            </a:r>
            <a:r>
              <a:rPr lang="en-US" sz="1200" b="1" dirty="0"/>
              <a:t>think: paper wallets, hardware wallets, brain wallets</a:t>
            </a:r>
            <a:endParaRPr sz="1200" dirty="0"/>
          </a:p>
          <a:p>
            <a:pPr marL="914400" marR="0" lvl="1" indent="-304800" algn="l" rtl="0">
              <a:spcBef>
                <a:spcPts val="0"/>
              </a:spcBef>
              <a:spcAft>
                <a:spcPts val="0"/>
              </a:spcAft>
              <a:buSzPts val="1200"/>
              <a:buChar char="○"/>
            </a:pPr>
            <a:r>
              <a:rPr lang="en-US" sz="1200" b="1" dirty="0"/>
              <a:t>paper wallet: </a:t>
            </a:r>
            <a:r>
              <a:rPr lang="en-US" sz="1200" dirty="0"/>
              <a:t>generate a private key offline and write it down? you got a paper wallet</a:t>
            </a:r>
            <a:endParaRPr sz="1200" dirty="0"/>
          </a:p>
          <a:p>
            <a:pPr marL="914400" marR="0" lvl="1" indent="-304800" algn="l" rtl="0">
              <a:spcBef>
                <a:spcPts val="0"/>
              </a:spcBef>
              <a:spcAft>
                <a:spcPts val="0"/>
              </a:spcAft>
              <a:buSzPts val="1200"/>
              <a:buChar char="○"/>
            </a:pPr>
            <a:r>
              <a:rPr lang="en-US" sz="1200" b="1" dirty="0"/>
              <a:t>brain wallet: </a:t>
            </a:r>
            <a:r>
              <a:rPr lang="en-US" sz="1200" dirty="0"/>
              <a:t>memorize a mnemonic, hash it (however many times), and use the resulting hash as a private key? you got a brain wallet</a:t>
            </a:r>
            <a:endParaRPr sz="1200" dirty="0"/>
          </a:p>
          <a:p>
            <a:pPr marL="914400" marR="0" lvl="1" indent="-304800" algn="l" rtl="0">
              <a:spcBef>
                <a:spcPts val="0"/>
              </a:spcBef>
              <a:spcAft>
                <a:spcPts val="0"/>
              </a:spcAft>
              <a:buSzPts val="1200"/>
              <a:buChar char="○"/>
            </a:pPr>
            <a:r>
              <a:rPr lang="en-US" sz="1200" b="1" dirty="0"/>
              <a:t>hardware wallets</a:t>
            </a:r>
            <a:r>
              <a:rPr lang="en-US" sz="1200" dirty="0"/>
              <a:t> → remain purely offline, sign transaction you want to carry out then send them back to computer to broadcast to </a:t>
            </a:r>
            <a:r>
              <a:rPr lang="en-US" sz="1200" dirty="0" err="1"/>
              <a:t>blockchain</a:t>
            </a:r>
            <a:endParaRPr sz="1200" dirty="0"/>
          </a:p>
          <a:p>
            <a:pPr marL="0" marR="0" lvl="0" indent="0" algn="l" rtl="0">
              <a:spcBef>
                <a:spcPts val="0"/>
              </a:spcBef>
              <a:spcAft>
                <a:spcPts val="0"/>
              </a:spcAft>
              <a:buClr>
                <a:schemeClr val="dk2"/>
              </a:buClr>
              <a:buSzPts val="1100"/>
              <a:buFont typeface="Arial"/>
              <a:buNone/>
            </a:pPr>
            <a:r>
              <a:rPr lang="en-US" sz="1200" dirty="0"/>
              <a:t>(Noah </a:t>
            </a:r>
            <a:r>
              <a:rPr lang="en-US" sz="1200" dirty="0" err="1"/>
              <a:t>Alcus</a:t>
            </a:r>
            <a:r>
              <a:rPr lang="en-US" sz="1200" dirty="0"/>
              <a:t>)</a:t>
            </a:r>
            <a:endParaRPr sz="1200" dirty="0"/>
          </a:p>
        </p:txBody>
      </p:sp>
      <p:sp>
        <p:nvSpPr>
          <p:cNvPr id="336" name="Google Shape;336;g35de154734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3"/>
        <p:cNvGrpSpPr/>
        <p:nvPr/>
      </p:nvGrpSpPr>
      <p:grpSpPr>
        <a:xfrm>
          <a:off x="0" y="0"/>
          <a:ext cx="0" cy="0"/>
          <a:chOff x="0" y="0"/>
          <a:chExt cx="0" cy="0"/>
        </a:xfrm>
      </p:grpSpPr>
      <p:sp>
        <p:nvSpPr>
          <p:cNvPr id="1644" name="Google Shape;1644;g64b7c923b9_1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US" sz="1200"/>
              <a:t>NOTE Bandwidth vs latency </a:t>
            </a:r>
            <a:endParaRPr sz="1200"/>
          </a:p>
          <a:p>
            <a:pPr marL="0" marR="0" lvl="0" indent="0" algn="l" rtl="0">
              <a:spcBef>
                <a:spcPts val="0"/>
              </a:spcBef>
              <a:spcAft>
                <a:spcPts val="0"/>
              </a:spcAft>
              <a:buClr>
                <a:schemeClr val="dk2"/>
              </a:buClr>
              <a:buSzPts val="1100"/>
              <a:buFont typeface="Arial"/>
              <a:buNone/>
            </a:pPr>
            <a:r>
              <a:rPr lang="en-US" sz="1200"/>
              <a:t>NOTE Rephrase bottom two points</a:t>
            </a:r>
            <a:endParaRPr sz="1200"/>
          </a:p>
          <a:p>
            <a:pPr marL="0" marR="0" lvl="0" indent="0" algn="l" rtl="0">
              <a:spcBef>
                <a:spcPts val="0"/>
              </a:spcBef>
              <a:spcAft>
                <a:spcPts val="0"/>
              </a:spcAft>
              <a:buClr>
                <a:schemeClr val="dk2"/>
              </a:buClr>
              <a:buSzPts val="1100"/>
              <a:buFont typeface="Arial"/>
              <a:buNone/>
            </a:pPr>
            <a:r>
              <a:rPr lang="en-US" sz="1200"/>
              <a:t>NOTE ASICs are computation bound</a:t>
            </a:r>
            <a:endParaRPr sz="1200"/>
          </a:p>
          <a:p>
            <a:pPr marL="0" marR="0" lvl="0" indent="0" algn="l" rtl="0">
              <a:spcBef>
                <a:spcPts val="0"/>
              </a:spcBef>
              <a:spcAft>
                <a:spcPts val="0"/>
              </a:spcAft>
              <a:buClr>
                <a:schemeClr val="dk2"/>
              </a:buClr>
              <a:buSzPts val="1100"/>
              <a:buFont typeface="Arial"/>
              <a:buNone/>
            </a:pPr>
            <a:endParaRPr sz="1200"/>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Let's go back to scripting to clarify an important detail. If you ever want to do Bitcoin development, it's important to know these primitives.</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In Bitcoin, senders write a script such that the recipient of the funds is able to redeem that transaction.</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The execution that we walked through 2 slides ago was an example of something called Pay-to-PubkeyHash.</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It's the simplest and most common case, where you're just spending to the hash of someone's public key.</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But for complicated scripts, the sender of the coins would still need to specify the script exactly, which can be a problem.</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For example, what if you go to a store and all you want to do is make a transaction and leave.</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 But your vendor says "Wait! We use multisig now. You'll need to write a complicated output script that will allow us to spend using multiple signatures. By the way, you can't make any errors, otherwise your money will be lost forever."</a:t>
            </a:r>
            <a:endParaRPr sz="1200">
              <a:solidFill>
                <a:schemeClr val="dk1"/>
              </a:solidFill>
              <a:latin typeface="Lato"/>
              <a:ea typeface="Lato"/>
              <a:cs typeface="Lato"/>
              <a:sym typeface="Lato"/>
            </a:endParaRPr>
          </a:p>
          <a:p>
            <a:pPr marL="0" marR="0" lvl="0" indent="0" algn="l" rtl="0">
              <a:spcBef>
                <a:spcPts val="0"/>
              </a:spcBef>
              <a:spcAft>
                <a:spcPts val="0"/>
              </a:spcAft>
              <a:buClr>
                <a:schemeClr val="dk2"/>
              </a:buClr>
              <a:buSzPts val="1100"/>
              <a:buFont typeface="Arial"/>
              <a:buNone/>
            </a:pPr>
            <a:r>
              <a:rPr lang="en-US" sz="1200">
                <a:solidFill>
                  <a:schemeClr val="dk1"/>
                </a:solidFill>
                <a:latin typeface="Lato"/>
                <a:ea typeface="Lato"/>
                <a:cs typeface="Lato"/>
                <a:sym typeface="Lato"/>
              </a:rPr>
              <a:t>How would the sender know how to write this script?</a:t>
            </a:r>
            <a:endParaRPr sz="1200">
              <a:solidFill>
                <a:schemeClr val="dk1"/>
              </a:solidFill>
              <a:latin typeface="Lato"/>
              <a:ea typeface="Lato"/>
              <a:cs typeface="Lato"/>
              <a:sym typeface="Lato"/>
            </a:endParaRPr>
          </a:p>
        </p:txBody>
      </p:sp>
      <p:sp>
        <p:nvSpPr>
          <p:cNvPr id="1645" name="Google Shape;1645;g64b7c923b9_1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2"/>
        <p:cNvGrpSpPr/>
        <p:nvPr/>
      </p:nvGrpSpPr>
      <p:grpSpPr>
        <a:xfrm>
          <a:off x="0" y="0"/>
          <a:ext cx="0" cy="0"/>
          <a:chOff x="0" y="0"/>
          <a:chExt cx="0" cy="0"/>
        </a:xfrm>
      </p:grpSpPr>
      <p:sp>
        <p:nvSpPr>
          <p:cNvPr id="1653" name="Google Shape;1653;g64b7c923b9_1_1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1654" name="Google Shape;1654;g64b7c923b9_1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64b7c923b9_1_19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1667" name="Google Shape;1667;g64b7c923b9_1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5"/>
        <p:cNvGrpSpPr/>
        <p:nvPr/>
      </p:nvGrpSpPr>
      <p:grpSpPr>
        <a:xfrm>
          <a:off x="0" y="0"/>
          <a:ext cx="0" cy="0"/>
          <a:chOff x="0" y="0"/>
          <a:chExt cx="0" cy="0"/>
        </a:xfrm>
      </p:grpSpPr>
      <p:sp>
        <p:nvSpPr>
          <p:cNvPr id="1676" name="Google Shape;1676;g64b7c923b9_1_20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1677" name="Google Shape;1677;g64b7c923b9_1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g64b7c923b9_1_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1150" algn="l" rtl="0">
              <a:lnSpc>
                <a:spcPct val="125000"/>
              </a:lnSpc>
              <a:spcBef>
                <a:spcPts val="0"/>
              </a:spcBef>
              <a:spcAft>
                <a:spcPts val="0"/>
              </a:spcAft>
              <a:buSzPts val="1300"/>
              <a:buChar char="-"/>
            </a:pPr>
            <a:r>
              <a:rPr lang="en-US" sz="1300"/>
              <a:t>Price stickiness: Committed to the network</a:t>
            </a:r>
            <a:endParaRPr sz="1300"/>
          </a:p>
          <a:p>
            <a:pPr marL="457200" lvl="0" indent="-311150" algn="l" rtl="0">
              <a:lnSpc>
                <a:spcPct val="125000"/>
              </a:lnSpc>
              <a:spcBef>
                <a:spcPts val="0"/>
              </a:spcBef>
              <a:spcAft>
                <a:spcPts val="0"/>
              </a:spcAft>
              <a:buSzPts val="1300"/>
              <a:buChar char="-"/>
            </a:pPr>
            <a:r>
              <a:rPr lang="en-US" sz="1300"/>
              <a:t>Investment becomes worthless without puzzle to solve, discouraging attacks</a:t>
            </a:r>
            <a:endParaRPr sz="1300"/>
          </a:p>
          <a:p>
            <a:pPr marL="457200" lvl="0" indent="-311150" algn="l" rtl="0">
              <a:lnSpc>
                <a:spcPct val="125000"/>
              </a:lnSpc>
              <a:spcBef>
                <a:spcPts val="0"/>
              </a:spcBef>
              <a:spcAft>
                <a:spcPts val="0"/>
              </a:spcAft>
              <a:buSzPts val="1300"/>
              <a:buChar char="-"/>
            </a:pPr>
            <a:r>
              <a:rPr lang="en-US" sz="1300"/>
              <a:t>Unless the attacker rents general computing resources, resulting in no wasted investment</a:t>
            </a:r>
            <a:endParaRPr sz="1300"/>
          </a:p>
        </p:txBody>
      </p:sp>
      <p:sp>
        <p:nvSpPr>
          <p:cNvPr id="1688" name="Google Shape;1688;g64b7c923b9_1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5"/>
        <p:cNvGrpSpPr/>
        <p:nvPr/>
      </p:nvGrpSpPr>
      <p:grpSpPr>
        <a:xfrm>
          <a:off x="0" y="0"/>
          <a:ext cx="0" cy="0"/>
          <a:chOff x="0" y="0"/>
          <a:chExt cx="0" cy="0"/>
        </a:xfrm>
      </p:grpSpPr>
      <p:sp>
        <p:nvSpPr>
          <p:cNvPr id="1696" name="Google Shape;1696;g64b7c923b9_1_2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1697" name="Google Shape;1697;g64b7c923b9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7"/>
        <p:cNvGrpSpPr/>
        <p:nvPr/>
      </p:nvGrpSpPr>
      <p:grpSpPr>
        <a:xfrm>
          <a:off x="0" y="0"/>
          <a:ext cx="0" cy="0"/>
          <a:chOff x="0" y="0"/>
          <a:chExt cx="0" cy="0"/>
        </a:xfrm>
      </p:grpSpPr>
      <p:sp>
        <p:nvSpPr>
          <p:cNvPr id="1708" name="Google Shape;1708;g64b7c923b9_1_2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US"/>
              <a:t>SETI@Home, for analyzing radio telescope data, could run out of raw data, leaving no problem to solve.</a:t>
            </a:r>
            <a:endParaRPr sz="2400" b="0" i="0" u="none" strike="noStrike" cap="none">
              <a:solidFill>
                <a:schemeClr val="dk1"/>
              </a:solidFill>
              <a:latin typeface="Lato"/>
              <a:ea typeface="Lato"/>
              <a:cs typeface="Lato"/>
              <a:sym typeface="Lato"/>
            </a:endParaRPr>
          </a:p>
        </p:txBody>
      </p:sp>
      <p:sp>
        <p:nvSpPr>
          <p:cNvPr id="1709" name="Google Shape;1709;g64b7c923b9_1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64b7c923b9_1_2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1719" name="Google Shape;1719;g64b7c923b9_1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8"/>
        <p:cNvGrpSpPr/>
        <p:nvPr/>
      </p:nvGrpSpPr>
      <p:grpSpPr>
        <a:xfrm>
          <a:off x="0" y="0"/>
          <a:ext cx="0" cy="0"/>
          <a:chOff x="0" y="0"/>
          <a:chExt cx="0" cy="0"/>
        </a:xfrm>
      </p:grpSpPr>
      <p:sp>
        <p:nvSpPr>
          <p:cNvPr id="1729" name="Google Shape;1729;g64b7c923b9_1_2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US"/>
              <a:t>Soft fork, old nodes consider new blocks valid</a:t>
            </a:r>
            <a:endParaRPr/>
          </a:p>
          <a:p>
            <a:pPr marL="0" marR="0" lvl="0" indent="0" algn="l" rtl="0">
              <a:spcBef>
                <a:spcPts val="0"/>
              </a:spcBef>
              <a:spcAft>
                <a:spcPts val="0"/>
              </a:spcAft>
              <a:buClr>
                <a:schemeClr val="dk1"/>
              </a:buClr>
              <a:buFont typeface="Lato"/>
              <a:buNone/>
            </a:pPr>
            <a:r>
              <a:rPr lang="en-US"/>
              <a:t>Hard fork, old nodes do not consider new blocks valid, have to fork</a:t>
            </a:r>
            <a:endParaRPr/>
          </a:p>
        </p:txBody>
      </p:sp>
      <p:sp>
        <p:nvSpPr>
          <p:cNvPr id="1730" name="Google Shape;1730;g64b7c923b9_1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64b7c923b9_1_2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spcBef>
                <a:spcPts val="0"/>
              </a:spcBef>
              <a:spcAft>
                <a:spcPts val="0"/>
              </a:spcAft>
              <a:buSzPts val="1400"/>
              <a:buChar char="-"/>
            </a:pPr>
            <a:r>
              <a:rPr lang="en-US"/>
              <a:t>Changes to the network protocol, block or transaction validation, or anything affecting interoperability.</a:t>
            </a:r>
            <a:endParaRPr/>
          </a:p>
          <a:p>
            <a:pPr marL="457200" marR="0" lvl="0" indent="-317500" algn="l" rtl="0">
              <a:spcBef>
                <a:spcPts val="0"/>
              </a:spcBef>
              <a:spcAft>
                <a:spcPts val="0"/>
              </a:spcAft>
              <a:buSzPts val="1400"/>
              <a:buChar char="-"/>
            </a:pPr>
            <a:r>
              <a:rPr lang="en-US"/>
              <a:t>Design issues, general guidelines. This type of BIP is NOT for proposing new features and do not represent community consensus</a:t>
            </a:r>
            <a:endParaRPr/>
          </a:p>
          <a:p>
            <a:pPr marL="457200" marR="0" lvl="0" indent="-317500" algn="l" rtl="0">
              <a:spcBef>
                <a:spcPts val="0"/>
              </a:spcBef>
              <a:spcAft>
                <a:spcPts val="0"/>
              </a:spcAft>
              <a:buSzPts val="1400"/>
              <a:buChar char="-"/>
            </a:pPr>
            <a:r>
              <a:rPr lang="en-US"/>
              <a:t>Describes or proposes a change in process. Similar to Standards BIPs but apply outside the Bitcoin protocol.</a:t>
            </a:r>
            <a:endParaRPr/>
          </a:p>
        </p:txBody>
      </p:sp>
      <p:sp>
        <p:nvSpPr>
          <p:cNvPr id="1743" name="Google Shape;1743;g64b7c923b9_1_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C796D26E-57A4-4FD3-9D4F-823ACBDE9BA2}"/>
              </a:ext>
            </a:extLst>
          </p:cNvPr>
          <p:cNvSpPr>
            <a:spLocks noGrp="1"/>
          </p:cNvSpPr>
          <p:nvPr>
            <p:ph type="ctrTitle"/>
          </p:nvPr>
        </p:nvSpPr>
        <p:spPr>
          <a:xfrm>
            <a:off x="3047206" y="2244725"/>
            <a:ext cx="18283238" cy="4775200"/>
          </a:xfrm>
        </p:spPr>
        <p:txBody>
          <a:bodyPr anchor="b"/>
          <a:lstStyle>
            <a:lvl1pPr algn="ctr">
              <a:defRPr sz="11997"/>
            </a:lvl1pPr>
          </a:lstStyle>
          <a:p>
            <a:r>
              <a:rPr lang="hu-HU"/>
              <a:t>Mintacím szerkesztése</a:t>
            </a:r>
          </a:p>
        </p:txBody>
      </p:sp>
      <p:sp>
        <p:nvSpPr>
          <p:cNvPr id="3" name="Alcím 2">
            <a:extLst>
              <a:ext uri="{FF2B5EF4-FFF2-40B4-BE49-F238E27FC236}">
                <a16:creationId xmlns:a16="http://schemas.microsoft.com/office/drawing/2014/main" id="{BF2BDFEA-0582-417F-B570-DC5940BA2FC9}"/>
              </a:ext>
            </a:extLst>
          </p:cNvPr>
          <p:cNvSpPr>
            <a:spLocks noGrp="1"/>
          </p:cNvSpPr>
          <p:nvPr>
            <p:ph type="subTitle" idx="1"/>
          </p:nvPr>
        </p:nvSpPr>
        <p:spPr>
          <a:xfrm>
            <a:off x="3047206" y="7204075"/>
            <a:ext cx="18283238" cy="3311525"/>
          </a:xfr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hu-HU"/>
              <a:t>Kattintson ide az alcím mintájának szerkesztéséhez</a:t>
            </a:r>
          </a:p>
        </p:txBody>
      </p:sp>
      <p:sp>
        <p:nvSpPr>
          <p:cNvPr id="4" name="Dátum helye 3">
            <a:extLst>
              <a:ext uri="{FF2B5EF4-FFF2-40B4-BE49-F238E27FC236}">
                <a16:creationId xmlns:a16="http://schemas.microsoft.com/office/drawing/2014/main" id="{329BF788-E76A-461F-8A46-8E76AD60F942}"/>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5" name="Élőláb helye 4">
            <a:extLst>
              <a:ext uri="{FF2B5EF4-FFF2-40B4-BE49-F238E27FC236}">
                <a16:creationId xmlns:a16="http://schemas.microsoft.com/office/drawing/2014/main" id="{063A1FC0-D5DF-4339-85B4-BBDA06C90CC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A8768FBB-1B8D-4A12-A546-5929C0D83138}"/>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3850797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F0D8FFC-663B-40CB-A5AC-9DF85B7E092A}"/>
              </a:ext>
            </a:extLst>
          </p:cNvPr>
          <p:cNvSpPr>
            <a:spLocks noGrp="1"/>
          </p:cNvSpPr>
          <p:nvPr>
            <p:ph type="title"/>
          </p:nvPr>
        </p:nvSpPr>
        <p:spPr/>
        <p:txBody>
          <a:bodyPr/>
          <a:lstStyle/>
          <a:p>
            <a:r>
              <a:rPr lang="hu-HU"/>
              <a:t>Mintacím szerkesztése</a:t>
            </a:r>
          </a:p>
        </p:txBody>
      </p:sp>
      <p:sp>
        <p:nvSpPr>
          <p:cNvPr id="3" name="Függőleges szöveg helye 2">
            <a:extLst>
              <a:ext uri="{FF2B5EF4-FFF2-40B4-BE49-F238E27FC236}">
                <a16:creationId xmlns:a16="http://schemas.microsoft.com/office/drawing/2014/main" id="{A4AADD14-7D7A-4FCC-9DA4-4C2F7E2FB33A}"/>
              </a:ext>
            </a:extLst>
          </p:cNvPr>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25FDB559-66E4-4A8B-A77D-84576DBDB8A4}"/>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5" name="Élőláb helye 4">
            <a:extLst>
              <a:ext uri="{FF2B5EF4-FFF2-40B4-BE49-F238E27FC236}">
                <a16:creationId xmlns:a16="http://schemas.microsoft.com/office/drawing/2014/main" id="{97F50792-F174-484B-B76A-9C28EC85206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F404B710-F38C-4C2C-9B41-7E29632F22AC}"/>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294624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a:extLst>
              <a:ext uri="{FF2B5EF4-FFF2-40B4-BE49-F238E27FC236}">
                <a16:creationId xmlns:a16="http://schemas.microsoft.com/office/drawing/2014/main" id="{E78FB40E-B3D3-40E0-8E38-34D703D0E5BC}"/>
              </a:ext>
            </a:extLst>
          </p:cNvPr>
          <p:cNvSpPr>
            <a:spLocks noGrp="1"/>
          </p:cNvSpPr>
          <p:nvPr>
            <p:ph type="title" orient="vert"/>
          </p:nvPr>
        </p:nvSpPr>
        <p:spPr>
          <a:xfrm>
            <a:off x="17445257" y="730252"/>
            <a:ext cx="5256431" cy="11623677"/>
          </a:xfrm>
        </p:spPr>
        <p:txBody>
          <a:bodyPr vert="eaVert"/>
          <a:lstStyle/>
          <a:p>
            <a:r>
              <a:rPr lang="hu-HU"/>
              <a:t>Mintacím szerkesztése</a:t>
            </a:r>
          </a:p>
        </p:txBody>
      </p:sp>
      <p:sp>
        <p:nvSpPr>
          <p:cNvPr id="3" name="Függőleges szöveg helye 2">
            <a:extLst>
              <a:ext uri="{FF2B5EF4-FFF2-40B4-BE49-F238E27FC236}">
                <a16:creationId xmlns:a16="http://schemas.microsoft.com/office/drawing/2014/main" id="{63F5BF86-0974-48D5-9BC9-6219F5A8DE9D}"/>
              </a:ext>
            </a:extLst>
          </p:cNvPr>
          <p:cNvSpPr>
            <a:spLocks noGrp="1"/>
          </p:cNvSpPr>
          <p:nvPr>
            <p:ph type="body" orient="vert" idx="1"/>
          </p:nvPr>
        </p:nvSpPr>
        <p:spPr>
          <a:xfrm>
            <a:off x="1675965" y="730252"/>
            <a:ext cx="15464572" cy="11623677"/>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F9747665-6152-4E29-9F9B-54444CC92B22}"/>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5" name="Élőláb helye 4">
            <a:extLst>
              <a:ext uri="{FF2B5EF4-FFF2-40B4-BE49-F238E27FC236}">
                <a16:creationId xmlns:a16="http://schemas.microsoft.com/office/drawing/2014/main" id="{328F07B3-D965-4504-B9D3-08645B4BD82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E6CCE5DD-C1CA-406D-809E-58599166FEDF}"/>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9319365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sic">
  <p:cSld name="Basic">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830984" y="500867"/>
            <a:ext cx="22642102" cy="1049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EAA536"/>
              </a:buClr>
              <a:buSzPts val="1200"/>
              <a:buFont typeface="Poppins"/>
              <a:buChar char="●"/>
              <a:defRPr sz="3199">
                <a:solidFill>
                  <a:srgbClr val="EAA536"/>
                </a:solidFill>
                <a:latin typeface="Poppins"/>
                <a:ea typeface="Poppins"/>
                <a:cs typeface="Poppins"/>
                <a:sym typeface="Poppins"/>
              </a:defRPr>
            </a:lvl1pPr>
            <a:lvl2pPr lvl="1" rtl="0">
              <a:spcBef>
                <a:spcPts val="0"/>
              </a:spcBef>
              <a:spcAft>
                <a:spcPts val="0"/>
              </a:spcAft>
              <a:buSzPts val="1200"/>
              <a:buFont typeface="Poppins"/>
              <a:buChar char="○"/>
              <a:defRPr sz="3199">
                <a:latin typeface="Poppins"/>
                <a:ea typeface="Poppins"/>
                <a:cs typeface="Poppins"/>
                <a:sym typeface="Poppins"/>
              </a:defRPr>
            </a:lvl2pPr>
            <a:lvl3pPr lvl="2" rtl="0">
              <a:spcBef>
                <a:spcPts val="0"/>
              </a:spcBef>
              <a:spcAft>
                <a:spcPts val="0"/>
              </a:spcAft>
              <a:buSzPts val="1200"/>
              <a:buFont typeface="Poppins"/>
              <a:buChar char="■"/>
              <a:defRPr sz="3199">
                <a:latin typeface="Poppins"/>
                <a:ea typeface="Poppins"/>
                <a:cs typeface="Poppins"/>
                <a:sym typeface="Poppins"/>
              </a:defRPr>
            </a:lvl3pPr>
            <a:lvl4pPr lvl="3" rtl="0">
              <a:spcBef>
                <a:spcPts val="0"/>
              </a:spcBef>
              <a:spcAft>
                <a:spcPts val="0"/>
              </a:spcAft>
              <a:buSzPts val="1200"/>
              <a:buFont typeface="Poppins"/>
              <a:buChar char="●"/>
              <a:defRPr sz="3199">
                <a:latin typeface="Poppins"/>
                <a:ea typeface="Poppins"/>
                <a:cs typeface="Poppins"/>
                <a:sym typeface="Poppins"/>
              </a:defRPr>
            </a:lvl4pPr>
            <a:lvl5pPr lvl="4" rtl="0">
              <a:spcBef>
                <a:spcPts val="0"/>
              </a:spcBef>
              <a:spcAft>
                <a:spcPts val="0"/>
              </a:spcAft>
              <a:buSzPts val="1200"/>
              <a:buFont typeface="Poppins"/>
              <a:buChar char="○"/>
              <a:defRPr sz="3199">
                <a:latin typeface="Poppins"/>
                <a:ea typeface="Poppins"/>
                <a:cs typeface="Poppins"/>
                <a:sym typeface="Poppins"/>
              </a:defRPr>
            </a:lvl5pPr>
            <a:lvl6pPr lvl="5" rtl="0">
              <a:spcBef>
                <a:spcPts val="0"/>
              </a:spcBef>
              <a:spcAft>
                <a:spcPts val="0"/>
              </a:spcAft>
              <a:buSzPts val="1200"/>
              <a:buFont typeface="Poppins"/>
              <a:buChar char="■"/>
              <a:defRPr sz="3199">
                <a:latin typeface="Poppins"/>
                <a:ea typeface="Poppins"/>
                <a:cs typeface="Poppins"/>
                <a:sym typeface="Poppins"/>
              </a:defRPr>
            </a:lvl6pPr>
            <a:lvl7pPr lvl="6" rtl="0">
              <a:spcBef>
                <a:spcPts val="0"/>
              </a:spcBef>
              <a:spcAft>
                <a:spcPts val="0"/>
              </a:spcAft>
              <a:buSzPts val="1200"/>
              <a:buFont typeface="Poppins"/>
              <a:buChar char="●"/>
              <a:defRPr sz="3199">
                <a:latin typeface="Poppins"/>
                <a:ea typeface="Poppins"/>
                <a:cs typeface="Poppins"/>
                <a:sym typeface="Poppins"/>
              </a:defRPr>
            </a:lvl7pPr>
            <a:lvl8pPr lvl="7" rtl="0">
              <a:spcBef>
                <a:spcPts val="0"/>
              </a:spcBef>
              <a:spcAft>
                <a:spcPts val="0"/>
              </a:spcAft>
              <a:buSzPts val="1200"/>
              <a:buFont typeface="Poppins"/>
              <a:buChar char="○"/>
              <a:defRPr sz="3199">
                <a:latin typeface="Poppins"/>
                <a:ea typeface="Poppins"/>
                <a:cs typeface="Poppins"/>
                <a:sym typeface="Poppins"/>
              </a:defRPr>
            </a:lvl8pPr>
            <a:lvl9pPr lvl="8" rtl="0">
              <a:spcBef>
                <a:spcPts val="0"/>
              </a:spcBef>
              <a:spcAft>
                <a:spcPts val="0"/>
              </a:spcAft>
              <a:buSzPts val="1200"/>
              <a:buFont typeface="Poppins"/>
              <a:buChar char="■"/>
              <a:defRPr sz="3199">
                <a:latin typeface="Poppins"/>
                <a:ea typeface="Poppins"/>
                <a:cs typeface="Poppins"/>
                <a:sym typeface="Poppins"/>
              </a:defRPr>
            </a:lvl9pPr>
          </a:lstStyle>
          <a:p>
            <a:endParaRPr/>
          </a:p>
        </p:txBody>
      </p:sp>
      <p:sp>
        <p:nvSpPr>
          <p:cNvPr id="28" name="Google Shape;28;p7"/>
          <p:cNvSpPr txBox="1">
            <a:spLocks noGrp="1"/>
          </p:cNvSpPr>
          <p:nvPr>
            <p:ph type="title" idx="2"/>
          </p:nvPr>
        </p:nvSpPr>
        <p:spPr>
          <a:xfrm>
            <a:off x="830984" y="1218333"/>
            <a:ext cx="22642102" cy="152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Poppins"/>
              <a:buChar char="●"/>
              <a:defRPr sz="7465">
                <a:latin typeface="Poppins"/>
                <a:ea typeface="Poppins"/>
                <a:cs typeface="Poppins"/>
                <a:sym typeface="Poppins"/>
              </a:defRPr>
            </a:lvl1pPr>
            <a:lvl2pPr lvl="1" rtl="0">
              <a:spcBef>
                <a:spcPts val="0"/>
              </a:spcBef>
              <a:spcAft>
                <a:spcPts val="0"/>
              </a:spcAft>
              <a:buSzPts val="2800"/>
              <a:buFont typeface="Poppins"/>
              <a:buChar char="○"/>
              <a:defRPr sz="7465">
                <a:latin typeface="Poppins"/>
                <a:ea typeface="Poppins"/>
                <a:cs typeface="Poppins"/>
                <a:sym typeface="Poppins"/>
              </a:defRPr>
            </a:lvl2pPr>
            <a:lvl3pPr lvl="2" rtl="0">
              <a:spcBef>
                <a:spcPts val="0"/>
              </a:spcBef>
              <a:spcAft>
                <a:spcPts val="0"/>
              </a:spcAft>
              <a:buSzPts val="2800"/>
              <a:buFont typeface="Poppins"/>
              <a:buChar char="■"/>
              <a:defRPr sz="7465">
                <a:latin typeface="Poppins"/>
                <a:ea typeface="Poppins"/>
                <a:cs typeface="Poppins"/>
                <a:sym typeface="Poppins"/>
              </a:defRPr>
            </a:lvl3pPr>
            <a:lvl4pPr lvl="3" rtl="0">
              <a:spcBef>
                <a:spcPts val="0"/>
              </a:spcBef>
              <a:spcAft>
                <a:spcPts val="0"/>
              </a:spcAft>
              <a:buSzPts val="2800"/>
              <a:buFont typeface="Poppins"/>
              <a:buChar char="●"/>
              <a:defRPr sz="7465">
                <a:latin typeface="Poppins"/>
                <a:ea typeface="Poppins"/>
                <a:cs typeface="Poppins"/>
                <a:sym typeface="Poppins"/>
              </a:defRPr>
            </a:lvl4pPr>
            <a:lvl5pPr lvl="4" rtl="0">
              <a:spcBef>
                <a:spcPts val="0"/>
              </a:spcBef>
              <a:spcAft>
                <a:spcPts val="0"/>
              </a:spcAft>
              <a:buSzPts val="2800"/>
              <a:buFont typeface="Poppins"/>
              <a:buChar char="○"/>
              <a:defRPr sz="7465">
                <a:latin typeface="Poppins"/>
                <a:ea typeface="Poppins"/>
                <a:cs typeface="Poppins"/>
                <a:sym typeface="Poppins"/>
              </a:defRPr>
            </a:lvl5pPr>
            <a:lvl6pPr lvl="5" rtl="0">
              <a:spcBef>
                <a:spcPts val="0"/>
              </a:spcBef>
              <a:spcAft>
                <a:spcPts val="0"/>
              </a:spcAft>
              <a:buSzPts val="2800"/>
              <a:buFont typeface="Poppins"/>
              <a:buChar char="■"/>
              <a:defRPr sz="7465">
                <a:latin typeface="Poppins"/>
                <a:ea typeface="Poppins"/>
                <a:cs typeface="Poppins"/>
                <a:sym typeface="Poppins"/>
              </a:defRPr>
            </a:lvl6pPr>
            <a:lvl7pPr lvl="6" rtl="0">
              <a:spcBef>
                <a:spcPts val="0"/>
              </a:spcBef>
              <a:spcAft>
                <a:spcPts val="0"/>
              </a:spcAft>
              <a:buSzPts val="2800"/>
              <a:buFont typeface="Poppins"/>
              <a:buChar char="●"/>
              <a:defRPr sz="7465">
                <a:latin typeface="Poppins"/>
                <a:ea typeface="Poppins"/>
                <a:cs typeface="Poppins"/>
                <a:sym typeface="Poppins"/>
              </a:defRPr>
            </a:lvl7pPr>
            <a:lvl8pPr lvl="7" rtl="0">
              <a:spcBef>
                <a:spcPts val="0"/>
              </a:spcBef>
              <a:spcAft>
                <a:spcPts val="0"/>
              </a:spcAft>
              <a:buSzPts val="2800"/>
              <a:buFont typeface="Poppins"/>
              <a:buChar char="○"/>
              <a:defRPr sz="7465">
                <a:latin typeface="Poppins"/>
                <a:ea typeface="Poppins"/>
                <a:cs typeface="Poppins"/>
                <a:sym typeface="Poppins"/>
              </a:defRPr>
            </a:lvl8pPr>
            <a:lvl9pPr lvl="8" rtl="0">
              <a:spcBef>
                <a:spcPts val="0"/>
              </a:spcBef>
              <a:spcAft>
                <a:spcPts val="0"/>
              </a:spcAft>
              <a:buSzPts val="2800"/>
              <a:buFont typeface="Poppins"/>
              <a:buChar char="■"/>
              <a:defRPr sz="7465">
                <a:latin typeface="Poppins"/>
                <a:ea typeface="Poppins"/>
                <a:cs typeface="Poppins"/>
                <a:sym typeface="Poppins"/>
              </a:defRPr>
            </a:lvl9pPr>
          </a:lstStyle>
          <a:p>
            <a:endParaRPr/>
          </a:p>
        </p:txBody>
      </p:sp>
      <p:sp>
        <p:nvSpPr>
          <p:cNvPr id="31" name="Google Shape;31;p7"/>
          <p:cNvSpPr txBox="1">
            <a:spLocks noGrp="1"/>
          </p:cNvSpPr>
          <p:nvPr>
            <p:ph type="body" idx="1"/>
          </p:nvPr>
        </p:nvSpPr>
        <p:spPr>
          <a:xfrm>
            <a:off x="830984" y="3386733"/>
            <a:ext cx="22642102" cy="9110400"/>
          </a:xfrm>
          <a:prstGeom prst="rect">
            <a:avLst/>
          </a:prstGeom>
          <a:noFill/>
          <a:ln>
            <a:noFill/>
          </a:ln>
        </p:spPr>
        <p:txBody>
          <a:bodyPr spcFirstLastPara="1" wrap="square" lIns="91425" tIns="91425" rIns="91425" bIns="91425" anchor="t" anchorCtr="0">
            <a:noAutofit/>
          </a:bodyPr>
          <a:lstStyle>
            <a:lvl1pPr marL="1218866" lvl="0"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1pPr>
            <a:lvl2pPr marL="2437732" lvl="1"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2pPr>
            <a:lvl3pPr marL="3656595" lvl="2"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3pPr>
            <a:lvl4pPr marL="4875458" lvl="3"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4pPr>
            <a:lvl5pPr marL="6094324" lvl="4"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5pPr>
            <a:lvl6pPr marL="7313190" lvl="5"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6pPr>
            <a:lvl7pPr marL="8532053" lvl="6"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7pPr>
            <a:lvl8pPr marL="9750919" lvl="7"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8pPr>
            <a:lvl9pPr marL="10969782" lvl="8"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9pPr>
          </a:lstStyle>
          <a:p>
            <a:endParaRPr/>
          </a:p>
        </p:txBody>
      </p:sp>
    </p:spTree>
    <p:extLst>
      <p:ext uri="{BB962C8B-B14F-4D97-AF65-F5344CB8AC3E}">
        <p14:creationId xmlns:p14="http://schemas.microsoft.com/office/powerpoint/2010/main" val="11832819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estions">
  <p:cSld name="Questions">
    <p:spTree>
      <p:nvGrpSpPr>
        <p:cNvPr id="1" name="Shape 62"/>
        <p:cNvGrpSpPr/>
        <p:nvPr/>
      </p:nvGrpSpPr>
      <p:grpSpPr>
        <a:xfrm>
          <a:off x="0" y="0"/>
          <a:ext cx="0" cy="0"/>
          <a:chOff x="0" y="0"/>
          <a:chExt cx="0" cy="0"/>
        </a:xfrm>
      </p:grpSpPr>
    </p:spTree>
    <p:extLst>
      <p:ext uri="{BB962C8B-B14F-4D97-AF65-F5344CB8AC3E}">
        <p14:creationId xmlns:p14="http://schemas.microsoft.com/office/powerpoint/2010/main" val="2067882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C796D26E-57A4-4FD3-9D4F-823ACBDE9BA2}"/>
              </a:ext>
            </a:extLst>
          </p:cNvPr>
          <p:cNvSpPr>
            <a:spLocks noGrp="1"/>
          </p:cNvSpPr>
          <p:nvPr>
            <p:ph type="ctrTitle"/>
          </p:nvPr>
        </p:nvSpPr>
        <p:spPr>
          <a:xfrm>
            <a:off x="3047206" y="2244725"/>
            <a:ext cx="18283238" cy="4775200"/>
          </a:xfrm>
        </p:spPr>
        <p:txBody>
          <a:bodyPr anchor="b"/>
          <a:lstStyle>
            <a:lvl1pPr algn="ctr">
              <a:defRPr sz="11997"/>
            </a:lvl1pPr>
          </a:lstStyle>
          <a:p>
            <a:r>
              <a:rPr lang="hu-HU"/>
              <a:t>Mintacím szerkesztése</a:t>
            </a:r>
          </a:p>
        </p:txBody>
      </p:sp>
      <p:sp>
        <p:nvSpPr>
          <p:cNvPr id="3" name="Alcím 2">
            <a:extLst>
              <a:ext uri="{FF2B5EF4-FFF2-40B4-BE49-F238E27FC236}">
                <a16:creationId xmlns:a16="http://schemas.microsoft.com/office/drawing/2014/main" id="{BF2BDFEA-0582-417F-B570-DC5940BA2FC9}"/>
              </a:ext>
            </a:extLst>
          </p:cNvPr>
          <p:cNvSpPr>
            <a:spLocks noGrp="1"/>
          </p:cNvSpPr>
          <p:nvPr>
            <p:ph type="subTitle" idx="1"/>
          </p:nvPr>
        </p:nvSpPr>
        <p:spPr>
          <a:xfrm>
            <a:off x="3047206" y="7204075"/>
            <a:ext cx="18283238" cy="3311525"/>
          </a:xfr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hu-HU"/>
              <a:t>Kattintson ide az alcím mintájának szerkesztéséhez</a:t>
            </a:r>
          </a:p>
        </p:txBody>
      </p:sp>
      <p:sp>
        <p:nvSpPr>
          <p:cNvPr id="4" name="Dátum helye 3">
            <a:extLst>
              <a:ext uri="{FF2B5EF4-FFF2-40B4-BE49-F238E27FC236}">
                <a16:creationId xmlns:a16="http://schemas.microsoft.com/office/drawing/2014/main" id="{329BF788-E76A-461F-8A46-8E76AD60F942}"/>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5" name="Élőláb helye 4">
            <a:extLst>
              <a:ext uri="{FF2B5EF4-FFF2-40B4-BE49-F238E27FC236}">
                <a16:creationId xmlns:a16="http://schemas.microsoft.com/office/drawing/2014/main" id="{063A1FC0-D5DF-4339-85B4-BBDA06C90CC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A8768FBB-1B8D-4A12-A546-5929C0D83138}"/>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371044970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3B0435F-8AE8-4C4B-9C75-EC5CEFFECEB0}"/>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9502AE07-EB83-42B9-B6AC-82EFB79C2246}"/>
              </a:ext>
            </a:extLst>
          </p:cNvPr>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D0C67FD5-1A5A-49A7-B5C1-E0CCCEEF8AC6}"/>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5" name="Élőláb helye 4">
            <a:extLst>
              <a:ext uri="{FF2B5EF4-FFF2-40B4-BE49-F238E27FC236}">
                <a16:creationId xmlns:a16="http://schemas.microsoft.com/office/drawing/2014/main" id="{066DCD5B-FFB8-4D2F-A022-01F1C232BCA1}"/>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8877F2F6-35DF-4EC6-A75C-8C0064412E92}"/>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1630580682"/>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4525106-EF39-49EC-A810-C7436B2D146E}"/>
              </a:ext>
            </a:extLst>
          </p:cNvPr>
          <p:cNvSpPr>
            <a:spLocks noGrp="1"/>
          </p:cNvSpPr>
          <p:nvPr>
            <p:ph type="title"/>
          </p:nvPr>
        </p:nvSpPr>
        <p:spPr>
          <a:xfrm>
            <a:off x="1663268" y="3419479"/>
            <a:ext cx="21025723" cy="5705475"/>
          </a:xfrm>
        </p:spPr>
        <p:txBody>
          <a:bodyPr anchor="b"/>
          <a:lstStyle>
            <a:lvl1pPr>
              <a:defRPr sz="11997"/>
            </a:lvl1pPr>
          </a:lstStyle>
          <a:p>
            <a:r>
              <a:rPr lang="hu-HU"/>
              <a:t>Mintacím szerkesztése</a:t>
            </a:r>
          </a:p>
        </p:txBody>
      </p:sp>
      <p:sp>
        <p:nvSpPr>
          <p:cNvPr id="3" name="Szöveg helye 2">
            <a:extLst>
              <a:ext uri="{FF2B5EF4-FFF2-40B4-BE49-F238E27FC236}">
                <a16:creationId xmlns:a16="http://schemas.microsoft.com/office/drawing/2014/main" id="{F02771D9-DBC6-4594-B6A8-811AE7C06D82}"/>
              </a:ext>
            </a:extLst>
          </p:cNvPr>
          <p:cNvSpPr>
            <a:spLocks noGrp="1"/>
          </p:cNvSpPr>
          <p:nvPr>
            <p:ph type="body" idx="1"/>
          </p:nvPr>
        </p:nvSpPr>
        <p:spPr>
          <a:xfrm>
            <a:off x="1663268" y="9178928"/>
            <a:ext cx="21025723" cy="3000373"/>
          </a:xfrm>
        </p:spPr>
        <p:txBody>
          <a:bodyPr/>
          <a:lstStyle>
            <a:lvl1pPr marL="0" indent="0">
              <a:buNone/>
              <a:defRPr sz="4799">
                <a:solidFill>
                  <a:schemeClr val="tx1">
                    <a:tint val="75000"/>
                  </a:schemeClr>
                </a:solidFill>
              </a:defRPr>
            </a:lvl1pPr>
            <a:lvl2pPr marL="914171" indent="0">
              <a:buNone/>
              <a:defRPr sz="3999">
                <a:solidFill>
                  <a:schemeClr val="tx1">
                    <a:tint val="75000"/>
                  </a:schemeClr>
                </a:solidFill>
              </a:defRPr>
            </a:lvl2pPr>
            <a:lvl3pPr marL="1828343" indent="0">
              <a:buNone/>
              <a:defRPr sz="3599">
                <a:solidFill>
                  <a:schemeClr val="tx1">
                    <a:tint val="75000"/>
                  </a:schemeClr>
                </a:solidFill>
              </a:defRPr>
            </a:lvl3pPr>
            <a:lvl4pPr marL="2742514" indent="0">
              <a:buNone/>
              <a:defRPr sz="3199">
                <a:solidFill>
                  <a:schemeClr val="tx1">
                    <a:tint val="75000"/>
                  </a:schemeClr>
                </a:solidFill>
              </a:defRPr>
            </a:lvl4pPr>
            <a:lvl5pPr marL="3656686" indent="0">
              <a:buNone/>
              <a:defRPr sz="3199">
                <a:solidFill>
                  <a:schemeClr val="tx1">
                    <a:tint val="75000"/>
                  </a:schemeClr>
                </a:solidFill>
              </a:defRPr>
            </a:lvl5pPr>
            <a:lvl6pPr marL="4570857" indent="0">
              <a:buNone/>
              <a:defRPr sz="3199">
                <a:solidFill>
                  <a:schemeClr val="tx1">
                    <a:tint val="75000"/>
                  </a:schemeClr>
                </a:solidFill>
              </a:defRPr>
            </a:lvl6pPr>
            <a:lvl7pPr marL="5485028" indent="0">
              <a:buNone/>
              <a:defRPr sz="3199">
                <a:solidFill>
                  <a:schemeClr val="tx1">
                    <a:tint val="75000"/>
                  </a:schemeClr>
                </a:solidFill>
              </a:defRPr>
            </a:lvl7pPr>
            <a:lvl8pPr marL="6399200" indent="0">
              <a:buNone/>
              <a:defRPr sz="3199">
                <a:solidFill>
                  <a:schemeClr val="tx1">
                    <a:tint val="75000"/>
                  </a:schemeClr>
                </a:solidFill>
              </a:defRPr>
            </a:lvl8pPr>
            <a:lvl9pPr marL="7313371" indent="0">
              <a:buNone/>
              <a:defRPr sz="3199">
                <a:solidFill>
                  <a:schemeClr val="tx1">
                    <a:tint val="75000"/>
                  </a:schemeClr>
                </a:solidFill>
              </a:defRPr>
            </a:lvl9pPr>
          </a:lstStyle>
          <a:p>
            <a:pPr lvl="0"/>
            <a:r>
              <a:rPr lang="hu-HU"/>
              <a:t>Mintaszöveg szerkesztése</a:t>
            </a:r>
          </a:p>
        </p:txBody>
      </p:sp>
      <p:sp>
        <p:nvSpPr>
          <p:cNvPr id="4" name="Dátum helye 3">
            <a:extLst>
              <a:ext uri="{FF2B5EF4-FFF2-40B4-BE49-F238E27FC236}">
                <a16:creationId xmlns:a16="http://schemas.microsoft.com/office/drawing/2014/main" id="{32A1D29D-7BDA-4559-B5E4-5EA5A6521EF9}"/>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5" name="Élőláb helye 4">
            <a:extLst>
              <a:ext uri="{FF2B5EF4-FFF2-40B4-BE49-F238E27FC236}">
                <a16:creationId xmlns:a16="http://schemas.microsoft.com/office/drawing/2014/main" id="{592D22ED-A364-442B-AA12-401F250975BC}"/>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85755748-7BB3-43EF-943F-0150A92781F3}"/>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2879188689"/>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58B4A3E-92E4-41EF-A0D3-7EA5EC637CA0}"/>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07A3DEC2-D132-467F-A6F4-07DD1D5F103C}"/>
              </a:ext>
            </a:extLst>
          </p:cNvPr>
          <p:cNvSpPr>
            <a:spLocks noGrp="1"/>
          </p:cNvSpPr>
          <p:nvPr>
            <p:ph sz="half" idx="1"/>
          </p:nvPr>
        </p:nvSpPr>
        <p:spPr>
          <a:xfrm>
            <a:off x="1675964" y="3651251"/>
            <a:ext cx="10360501" cy="8702677"/>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a:extLst>
              <a:ext uri="{FF2B5EF4-FFF2-40B4-BE49-F238E27FC236}">
                <a16:creationId xmlns:a16="http://schemas.microsoft.com/office/drawing/2014/main" id="{5EC223D8-2932-4337-8725-E16669A0BE13}"/>
              </a:ext>
            </a:extLst>
          </p:cNvPr>
          <p:cNvSpPr>
            <a:spLocks noGrp="1"/>
          </p:cNvSpPr>
          <p:nvPr>
            <p:ph sz="half" idx="2"/>
          </p:nvPr>
        </p:nvSpPr>
        <p:spPr>
          <a:xfrm>
            <a:off x="12341185" y="3651251"/>
            <a:ext cx="10360501" cy="8702677"/>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a:extLst>
              <a:ext uri="{FF2B5EF4-FFF2-40B4-BE49-F238E27FC236}">
                <a16:creationId xmlns:a16="http://schemas.microsoft.com/office/drawing/2014/main" id="{1EE9F747-C7C1-41FE-88F6-406C19898FA3}"/>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6" name="Élőláb helye 5">
            <a:extLst>
              <a:ext uri="{FF2B5EF4-FFF2-40B4-BE49-F238E27FC236}">
                <a16:creationId xmlns:a16="http://schemas.microsoft.com/office/drawing/2014/main" id="{B6FE4A25-9CFD-4F01-BF61-A7C4B7E043B8}"/>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D7C6BDA5-B6D1-45D6-8497-BA3842E7E5E2}"/>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1648019041"/>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CDCE9DFC-0FB6-435E-B401-D66A303BEF07}"/>
              </a:ext>
            </a:extLst>
          </p:cNvPr>
          <p:cNvSpPr>
            <a:spLocks noGrp="1"/>
          </p:cNvSpPr>
          <p:nvPr>
            <p:ph type="title"/>
          </p:nvPr>
        </p:nvSpPr>
        <p:spPr>
          <a:xfrm>
            <a:off x="1679139" y="730251"/>
            <a:ext cx="21025723" cy="2651125"/>
          </a:xfrm>
        </p:spPr>
        <p:txBody>
          <a:bodyPr/>
          <a:lstStyle/>
          <a:p>
            <a:r>
              <a:rPr lang="hu-HU"/>
              <a:t>Mintacím szerkesztése</a:t>
            </a:r>
          </a:p>
        </p:txBody>
      </p:sp>
      <p:sp>
        <p:nvSpPr>
          <p:cNvPr id="3" name="Szöveg helye 2">
            <a:extLst>
              <a:ext uri="{FF2B5EF4-FFF2-40B4-BE49-F238E27FC236}">
                <a16:creationId xmlns:a16="http://schemas.microsoft.com/office/drawing/2014/main" id="{03522D42-23B1-4152-8850-F41B9CD9346A}"/>
              </a:ext>
            </a:extLst>
          </p:cNvPr>
          <p:cNvSpPr>
            <a:spLocks noGrp="1"/>
          </p:cNvSpPr>
          <p:nvPr>
            <p:ph type="body" idx="1"/>
          </p:nvPr>
        </p:nvSpPr>
        <p:spPr>
          <a:xfrm>
            <a:off x="1679141" y="3362325"/>
            <a:ext cx="10312887"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hu-HU"/>
              <a:t>Mintaszöveg szerkesztése</a:t>
            </a:r>
          </a:p>
        </p:txBody>
      </p:sp>
      <p:sp>
        <p:nvSpPr>
          <p:cNvPr id="4" name="Tartalom helye 3">
            <a:extLst>
              <a:ext uri="{FF2B5EF4-FFF2-40B4-BE49-F238E27FC236}">
                <a16:creationId xmlns:a16="http://schemas.microsoft.com/office/drawing/2014/main" id="{E430030D-0BED-4701-8AC6-25E6C79C7D73}"/>
              </a:ext>
            </a:extLst>
          </p:cNvPr>
          <p:cNvSpPr>
            <a:spLocks noGrp="1"/>
          </p:cNvSpPr>
          <p:nvPr>
            <p:ph sz="half" idx="2"/>
          </p:nvPr>
        </p:nvSpPr>
        <p:spPr>
          <a:xfrm>
            <a:off x="1679141" y="5010151"/>
            <a:ext cx="10312887" cy="736917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a:extLst>
              <a:ext uri="{FF2B5EF4-FFF2-40B4-BE49-F238E27FC236}">
                <a16:creationId xmlns:a16="http://schemas.microsoft.com/office/drawing/2014/main" id="{84373A4A-E2F1-4485-A532-707FFCF6D974}"/>
              </a:ext>
            </a:extLst>
          </p:cNvPr>
          <p:cNvSpPr>
            <a:spLocks noGrp="1"/>
          </p:cNvSpPr>
          <p:nvPr>
            <p:ph type="body" sz="quarter" idx="3"/>
          </p:nvPr>
        </p:nvSpPr>
        <p:spPr>
          <a:xfrm>
            <a:off x="12341187" y="3362325"/>
            <a:ext cx="10363676"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hu-HU"/>
              <a:t>Mintaszöveg szerkesztése</a:t>
            </a:r>
          </a:p>
        </p:txBody>
      </p:sp>
      <p:sp>
        <p:nvSpPr>
          <p:cNvPr id="6" name="Tartalom helye 5">
            <a:extLst>
              <a:ext uri="{FF2B5EF4-FFF2-40B4-BE49-F238E27FC236}">
                <a16:creationId xmlns:a16="http://schemas.microsoft.com/office/drawing/2014/main" id="{5F019E7F-89A3-4884-B8B9-57EB00AD4A62}"/>
              </a:ext>
            </a:extLst>
          </p:cNvPr>
          <p:cNvSpPr>
            <a:spLocks noGrp="1"/>
          </p:cNvSpPr>
          <p:nvPr>
            <p:ph sz="quarter" idx="4"/>
          </p:nvPr>
        </p:nvSpPr>
        <p:spPr>
          <a:xfrm>
            <a:off x="12341187" y="5010151"/>
            <a:ext cx="10363676" cy="736917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a:extLst>
              <a:ext uri="{FF2B5EF4-FFF2-40B4-BE49-F238E27FC236}">
                <a16:creationId xmlns:a16="http://schemas.microsoft.com/office/drawing/2014/main" id="{ECED07A8-2FD6-4FC7-A825-CB09E9014E9F}"/>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8" name="Élőláb helye 7">
            <a:extLst>
              <a:ext uri="{FF2B5EF4-FFF2-40B4-BE49-F238E27FC236}">
                <a16:creationId xmlns:a16="http://schemas.microsoft.com/office/drawing/2014/main" id="{7359E387-B884-4871-937E-6F6F683DFB3B}"/>
              </a:ext>
            </a:extLst>
          </p:cNvPr>
          <p:cNvSpPr>
            <a:spLocks noGrp="1"/>
          </p:cNvSpPr>
          <p:nvPr>
            <p:ph type="ftr" sz="quarter" idx="11"/>
          </p:nvPr>
        </p:nvSpPr>
        <p:spPr/>
        <p:txBody>
          <a:bodyPr/>
          <a:lstStyle/>
          <a:p>
            <a:endParaRPr lang="hu-HU"/>
          </a:p>
        </p:txBody>
      </p:sp>
      <p:sp>
        <p:nvSpPr>
          <p:cNvPr id="9" name="Dia számának helye 8">
            <a:extLst>
              <a:ext uri="{FF2B5EF4-FFF2-40B4-BE49-F238E27FC236}">
                <a16:creationId xmlns:a16="http://schemas.microsoft.com/office/drawing/2014/main" id="{5D775125-779B-4CAB-A578-5316C69E9AD4}"/>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3336047983"/>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DD0323B-67C7-454B-8502-BC4DC6E6D279}"/>
              </a:ext>
            </a:extLst>
          </p:cNvPr>
          <p:cNvSpPr>
            <a:spLocks noGrp="1"/>
          </p:cNvSpPr>
          <p:nvPr>
            <p:ph type="title"/>
          </p:nvPr>
        </p:nvSpPr>
        <p:spPr/>
        <p:txBody>
          <a:bodyPr/>
          <a:lstStyle/>
          <a:p>
            <a:r>
              <a:rPr lang="hu-HU"/>
              <a:t>Mintacím szerkesztése</a:t>
            </a:r>
          </a:p>
        </p:txBody>
      </p:sp>
      <p:sp>
        <p:nvSpPr>
          <p:cNvPr id="3" name="Dátum helye 2">
            <a:extLst>
              <a:ext uri="{FF2B5EF4-FFF2-40B4-BE49-F238E27FC236}">
                <a16:creationId xmlns:a16="http://schemas.microsoft.com/office/drawing/2014/main" id="{231D38A3-5FB2-4803-8CAE-61E11CB0E05E}"/>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4" name="Élőláb helye 3">
            <a:extLst>
              <a:ext uri="{FF2B5EF4-FFF2-40B4-BE49-F238E27FC236}">
                <a16:creationId xmlns:a16="http://schemas.microsoft.com/office/drawing/2014/main" id="{DFA2314C-2B16-4B0D-9EB2-163BBB2DF9C2}"/>
              </a:ext>
            </a:extLst>
          </p:cNvPr>
          <p:cNvSpPr>
            <a:spLocks noGrp="1"/>
          </p:cNvSpPr>
          <p:nvPr>
            <p:ph type="ftr" sz="quarter" idx="11"/>
          </p:nvPr>
        </p:nvSpPr>
        <p:spPr/>
        <p:txBody>
          <a:bodyPr/>
          <a:lstStyle/>
          <a:p>
            <a:endParaRPr lang="hu-HU"/>
          </a:p>
        </p:txBody>
      </p:sp>
      <p:sp>
        <p:nvSpPr>
          <p:cNvPr id="5" name="Dia számának helye 4">
            <a:extLst>
              <a:ext uri="{FF2B5EF4-FFF2-40B4-BE49-F238E27FC236}">
                <a16:creationId xmlns:a16="http://schemas.microsoft.com/office/drawing/2014/main" id="{4401FAD1-6789-44BA-BE4B-8FDB638DF1A0}"/>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1409509944"/>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3B0435F-8AE8-4C4B-9C75-EC5CEFFECEB0}"/>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9502AE07-EB83-42B9-B6AC-82EFB79C2246}"/>
              </a:ext>
            </a:extLst>
          </p:cNvPr>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D0C67FD5-1A5A-49A7-B5C1-E0CCCEEF8AC6}"/>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5" name="Élőláb helye 4">
            <a:extLst>
              <a:ext uri="{FF2B5EF4-FFF2-40B4-BE49-F238E27FC236}">
                <a16:creationId xmlns:a16="http://schemas.microsoft.com/office/drawing/2014/main" id="{066DCD5B-FFB8-4D2F-A022-01F1C232BCA1}"/>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8877F2F6-35DF-4EC6-A75C-8C0064412E92}"/>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6001365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a:extLst>
              <a:ext uri="{FF2B5EF4-FFF2-40B4-BE49-F238E27FC236}">
                <a16:creationId xmlns:a16="http://schemas.microsoft.com/office/drawing/2014/main" id="{2681D38F-5EB2-4E22-A067-DC352EF29BFA}"/>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3" name="Élőláb helye 2">
            <a:extLst>
              <a:ext uri="{FF2B5EF4-FFF2-40B4-BE49-F238E27FC236}">
                <a16:creationId xmlns:a16="http://schemas.microsoft.com/office/drawing/2014/main" id="{27FBC63F-81C8-4384-B918-52D574805944}"/>
              </a:ext>
            </a:extLst>
          </p:cNvPr>
          <p:cNvSpPr>
            <a:spLocks noGrp="1"/>
          </p:cNvSpPr>
          <p:nvPr>
            <p:ph type="ftr" sz="quarter" idx="11"/>
          </p:nvPr>
        </p:nvSpPr>
        <p:spPr/>
        <p:txBody>
          <a:bodyPr/>
          <a:lstStyle/>
          <a:p>
            <a:endParaRPr lang="hu-HU"/>
          </a:p>
        </p:txBody>
      </p:sp>
      <p:sp>
        <p:nvSpPr>
          <p:cNvPr id="4" name="Dia számának helye 3">
            <a:extLst>
              <a:ext uri="{FF2B5EF4-FFF2-40B4-BE49-F238E27FC236}">
                <a16:creationId xmlns:a16="http://schemas.microsoft.com/office/drawing/2014/main" id="{18AD97C2-9D1C-4546-B72F-B2BE865D2D1A}"/>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2989989088"/>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D6DFB74D-60D5-493B-B116-D8FB86E4D86F}"/>
              </a:ext>
            </a:extLst>
          </p:cNvPr>
          <p:cNvSpPr>
            <a:spLocks noGrp="1"/>
          </p:cNvSpPr>
          <p:nvPr>
            <p:ph type="title"/>
          </p:nvPr>
        </p:nvSpPr>
        <p:spPr>
          <a:xfrm>
            <a:off x="1679138" y="914400"/>
            <a:ext cx="7862427" cy="3200400"/>
          </a:xfrm>
        </p:spPr>
        <p:txBody>
          <a:bodyPr anchor="b"/>
          <a:lstStyle>
            <a:lvl1pPr>
              <a:defRPr sz="6398"/>
            </a:lvl1pPr>
          </a:lstStyle>
          <a:p>
            <a:r>
              <a:rPr lang="hu-HU"/>
              <a:t>Mintacím szerkesztése</a:t>
            </a:r>
          </a:p>
        </p:txBody>
      </p:sp>
      <p:sp>
        <p:nvSpPr>
          <p:cNvPr id="3" name="Tartalom helye 2">
            <a:extLst>
              <a:ext uri="{FF2B5EF4-FFF2-40B4-BE49-F238E27FC236}">
                <a16:creationId xmlns:a16="http://schemas.microsoft.com/office/drawing/2014/main" id="{60C59979-41B8-4418-9D1C-7A550B12F659}"/>
              </a:ext>
            </a:extLst>
          </p:cNvPr>
          <p:cNvSpPr>
            <a:spLocks noGrp="1"/>
          </p:cNvSpPr>
          <p:nvPr>
            <p:ph idx="1"/>
          </p:nvPr>
        </p:nvSpPr>
        <p:spPr>
          <a:xfrm>
            <a:off x="10363677" y="1974852"/>
            <a:ext cx="12341185" cy="9747251"/>
          </a:xfr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a:extLst>
              <a:ext uri="{FF2B5EF4-FFF2-40B4-BE49-F238E27FC236}">
                <a16:creationId xmlns:a16="http://schemas.microsoft.com/office/drawing/2014/main" id="{185B4701-CE56-48A7-8B5F-4D2C83062623}"/>
              </a:ext>
            </a:extLst>
          </p:cNvPr>
          <p:cNvSpPr>
            <a:spLocks noGrp="1"/>
          </p:cNvSpPr>
          <p:nvPr>
            <p:ph type="body" sz="half" idx="2"/>
          </p:nvPr>
        </p:nvSpPr>
        <p:spPr>
          <a:xfrm>
            <a:off x="1679138" y="4114801"/>
            <a:ext cx="7862427"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hu-HU"/>
              <a:t>Mintaszöveg szerkesztése</a:t>
            </a:r>
          </a:p>
        </p:txBody>
      </p:sp>
      <p:sp>
        <p:nvSpPr>
          <p:cNvPr id="5" name="Dátum helye 4">
            <a:extLst>
              <a:ext uri="{FF2B5EF4-FFF2-40B4-BE49-F238E27FC236}">
                <a16:creationId xmlns:a16="http://schemas.microsoft.com/office/drawing/2014/main" id="{198FD44E-0962-4A87-A156-40429E304745}"/>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6" name="Élőláb helye 5">
            <a:extLst>
              <a:ext uri="{FF2B5EF4-FFF2-40B4-BE49-F238E27FC236}">
                <a16:creationId xmlns:a16="http://schemas.microsoft.com/office/drawing/2014/main" id="{F96C190A-1B8C-48DA-A33A-19EE617857DD}"/>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4A406CF4-F919-4FD9-AB64-654BAB25149C}"/>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2830294476"/>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8EC0B36-D071-422C-81A6-4BE4E22359FD}"/>
              </a:ext>
            </a:extLst>
          </p:cNvPr>
          <p:cNvSpPr>
            <a:spLocks noGrp="1"/>
          </p:cNvSpPr>
          <p:nvPr>
            <p:ph type="title"/>
          </p:nvPr>
        </p:nvSpPr>
        <p:spPr>
          <a:xfrm>
            <a:off x="1679138" y="914400"/>
            <a:ext cx="7862427" cy="3200400"/>
          </a:xfrm>
        </p:spPr>
        <p:txBody>
          <a:bodyPr anchor="b"/>
          <a:lstStyle>
            <a:lvl1pPr>
              <a:defRPr sz="6398"/>
            </a:lvl1pPr>
          </a:lstStyle>
          <a:p>
            <a:r>
              <a:rPr lang="hu-HU"/>
              <a:t>Mintacím szerkesztése</a:t>
            </a:r>
          </a:p>
        </p:txBody>
      </p:sp>
      <p:sp>
        <p:nvSpPr>
          <p:cNvPr id="3" name="Kép helye 2">
            <a:extLst>
              <a:ext uri="{FF2B5EF4-FFF2-40B4-BE49-F238E27FC236}">
                <a16:creationId xmlns:a16="http://schemas.microsoft.com/office/drawing/2014/main" id="{D6E0A82E-E1A5-4BA0-9F12-573716818DC6}"/>
              </a:ext>
            </a:extLst>
          </p:cNvPr>
          <p:cNvSpPr>
            <a:spLocks noGrp="1"/>
          </p:cNvSpPr>
          <p:nvPr>
            <p:ph type="pic" idx="1"/>
          </p:nvPr>
        </p:nvSpPr>
        <p:spPr>
          <a:xfrm>
            <a:off x="10363677" y="1974852"/>
            <a:ext cx="12341185" cy="9747251"/>
          </a:xfrm>
        </p:spPr>
        <p:txBody>
          <a:bodyPr/>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endParaRPr lang="hu-HU"/>
          </a:p>
        </p:txBody>
      </p:sp>
      <p:sp>
        <p:nvSpPr>
          <p:cNvPr id="4" name="Szöveg helye 3">
            <a:extLst>
              <a:ext uri="{FF2B5EF4-FFF2-40B4-BE49-F238E27FC236}">
                <a16:creationId xmlns:a16="http://schemas.microsoft.com/office/drawing/2014/main" id="{A485E2C2-3A9B-4C03-BA31-E1849705B41B}"/>
              </a:ext>
            </a:extLst>
          </p:cNvPr>
          <p:cNvSpPr>
            <a:spLocks noGrp="1"/>
          </p:cNvSpPr>
          <p:nvPr>
            <p:ph type="body" sz="half" idx="2"/>
          </p:nvPr>
        </p:nvSpPr>
        <p:spPr>
          <a:xfrm>
            <a:off x="1679138" y="4114801"/>
            <a:ext cx="7862427"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hu-HU"/>
              <a:t>Mintaszöveg szerkesztése</a:t>
            </a:r>
          </a:p>
        </p:txBody>
      </p:sp>
      <p:sp>
        <p:nvSpPr>
          <p:cNvPr id="5" name="Dátum helye 4">
            <a:extLst>
              <a:ext uri="{FF2B5EF4-FFF2-40B4-BE49-F238E27FC236}">
                <a16:creationId xmlns:a16="http://schemas.microsoft.com/office/drawing/2014/main" id="{52E723B2-1F16-48E7-B23E-99BA30F811E3}"/>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6" name="Élőláb helye 5">
            <a:extLst>
              <a:ext uri="{FF2B5EF4-FFF2-40B4-BE49-F238E27FC236}">
                <a16:creationId xmlns:a16="http://schemas.microsoft.com/office/drawing/2014/main" id="{17BB01DB-B8BA-4BD7-8A0D-CFB8AC4949C6}"/>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2B6D9355-F69E-4F9B-991B-0DA396A5D91E}"/>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1583281058"/>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F0D8FFC-663B-40CB-A5AC-9DF85B7E092A}"/>
              </a:ext>
            </a:extLst>
          </p:cNvPr>
          <p:cNvSpPr>
            <a:spLocks noGrp="1"/>
          </p:cNvSpPr>
          <p:nvPr>
            <p:ph type="title"/>
          </p:nvPr>
        </p:nvSpPr>
        <p:spPr/>
        <p:txBody>
          <a:bodyPr/>
          <a:lstStyle/>
          <a:p>
            <a:r>
              <a:rPr lang="hu-HU"/>
              <a:t>Mintacím szerkesztése</a:t>
            </a:r>
          </a:p>
        </p:txBody>
      </p:sp>
      <p:sp>
        <p:nvSpPr>
          <p:cNvPr id="3" name="Függőleges szöveg helye 2">
            <a:extLst>
              <a:ext uri="{FF2B5EF4-FFF2-40B4-BE49-F238E27FC236}">
                <a16:creationId xmlns:a16="http://schemas.microsoft.com/office/drawing/2014/main" id="{A4AADD14-7D7A-4FCC-9DA4-4C2F7E2FB33A}"/>
              </a:ext>
            </a:extLst>
          </p:cNvPr>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25FDB559-66E4-4A8B-A77D-84576DBDB8A4}"/>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5" name="Élőláb helye 4">
            <a:extLst>
              <a:ext uri="{FF2B5EF4-FFF2-40B4-BE49-F238E27FC236}">
                <a16:creationId xmlns:a16="http://schemas.microsoft.com/office/drawing/2014/main" id="{97F50792-F174-484B-B76A-9C28EC85206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F404B710-F38C-4C2C-9B41-7E29632F22AC}"/>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141708873"/>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a:extLst>
              <a:ext uri="{FF2B5EF4-FFF2-40B4-BE49-F238E27FC236}">
                <a16:creationId xmlns:a16="http://schemas.microsoft.com/office/drawing/2014/main" id="{E78FB40E-B3D3-40E0-8E38-34D703D0E5BC}"/>
              </a:ext>
            </a:extLst>
          </p:cNvPr>
          <p:cNvSpPr>
            <a:spLocks noGrp="1"/>
          </p:cNvSpPr>
          <p:nvPr>
            <p:ph type="title" orient="vert"/>
          </p:nvPr>
        </p:nvSpPr>
        <p:spPr>
          <a:xfrm>
            <a:off x="17445257" y="730252"/>
            <a:ext cx="5256431" cy="11623677"/>
          </a:xfrm>
        </p:spPr>
        <p:txBody>
          <a:bodyPr vert="eaVert"/>
          <a:lstStyle/>
          <a:p>
            <a:r>
              <a:rPr lang="hu-HU"/>
              <a:t>Mintacím szerkesztése</a:t>
            </a:r>
          </a:p>
        </p:txBody>
      </p:sp>
      <p:sp>
        <p:nvSpPr>
          <p:cNvPr id="3" name="Függőleges szöveg helye 2">
            <a:extLst>
              <a:ext uri="{FF2B5EF4-FFF2-40B4-BE49-F238E27FC236}">
                <a16:creationId xmlns:a16="http://schemas.microsoft.com/office/drawing/2014/main" id="{63F5BF86-0974-48D5-9BC9-6219F5A8DE9D}"/>
              </a:ext>
            </a:extLst>
          </p:cNvPr>
          <p:cNvSpPr>
            <a:spLocks noGrp="1"/>
          </p:cNvSpPr>
          <p:nvPr>
            <p:ph type="body" orient="vert" idx="1"/>
          </p:nvPr>
        </p:nvSpPr>
        <p:spPr>
          <a:xfrm>
            <a:off x="1675965" y="730252"/>
            <a:ext cx="15464572" cy="11623677"/>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F9747665-6152-4E29-9F9B-54444CC92B22}"/>
              </a:ext>
            </a:extLst>
          </p:cNvPr>
          <p:cNvSpPr>
            <a:spLocks noGrp="1"/>
          </p:cNvSpPr>
          <p:nvPr>
            <p:ph type="dt" sz="half" idx="10"/>
          </p:nvPr>
        </p:nvSpPr>
        <p:spPr/>
        <p:txBody>
          <a:bodyPr/>
          <a:lstStyle/>
          <a:p>
            <a:fld id="{97708A53-69B9-4615-A8DF-7F78CC613693}" type="datetimeFigureOut">
              <a:rPr lang="hu-HU" smtClean="0"/>
              <a:t>2024. 04. 07.</a:t>
            </a:fld>
            <a:endParaRPr lang="hu-HU"/>
          </a:p>
        </p:txBody>
      </p:sp>
      <p:sp>
        <p:nvSpPr>
          <p:cNvPr id="5" name="Élőláb helye 4">
            <a:extLst>
              <a:ext uri="{FF2B5EF4-FFF2-40B4-BE49-F238E27FC236}">
                <a16:creationId xmlns:a16="http://schemas.microsoft.com/office/drawing/2014/main" id="{328F07B3-D965-4504-B9D3-08645B4BD82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E6CCE5DD-C1CA-406D-809E-58599166FEDF}"/>
              </a:ext>
            </a:extLst>
          </p:cNvPr>
          <p:cNvSpPr>
            <a:spLocks noGrp="1"/>
          </p:cNvSpPr>
          <p:nvPr>
            <p:ph type="sldNum" sz="quarter" idx="12"/>
          </p:nvPr>
        </p:nvSpPr>
        <p:spPr/>
        <p:txBody>
          <a:bodyPr/>
          <a:lstStyle/>
          <a:p>
            <a:fld id="{08661372-D9B1-4C4F-9D3E-845873972E6B}" type="slidenum">
              <a:rPr lang="hu-HU" smtClean="0"/>
              <a:t>‹#›</a:t>
            </a:fld>
            <a:endParaRPr lang="hu-HU"/>
          </a:p>
        </p:txBody>
      </p:sp>
    </p:spTree>
    <p:extLst>
      <p:ext uri="{BB962C8B-B14F-4D97-AF65-F5344CB8AC3E}">
        <p14:creationId xmlns:p14="http://schemas.microsoft.com/office/powerpoint/2010/main" val="2925662861"/>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sic">
  <p:cSld name="Basic">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830984" y="500867"/>
            <a:ext cx="22642102" cy="1049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EAA536"/>
              </a:buClr>
              <a:buSzPts val="1200"/>
              <a:buFont typeface="Poppins"/>
              <a:buChar char="●"/>
              <a:defRPr sz="3199">
                <a:solidFill>
                  <a:srgbClr val="EAA536"/>
                </a:solidFill>
                <a:latin typeface="Poppins"/>
                <a:ea typeface="Poppins"/>
                <a:cs typeface="Poppins"/>
                <a:sym typeface="Poppins"/>
              </a:defRPr>
            </a:lvl1pPr>
            <a:lvl2pPr lvl="1" rtl="0">
              <a:spcBef>
                <a:spcPts val="0"/>
              </a:spcBef>
              <a:spcAft>
                <a:spcPts val="0"/>
              </a:spcAft>
              <a:buSzPts val="1200"/>
              <a:buFont typeface="Poppins"/>
              <a:buChar char="○"/>
              <a:defRPr sz="3199">
                <a:latin typeface="Poppins"/>
                <a:ea typeface="Poppins"/>
                <a:cs typeface="Poppins"/>
                <a:sym typeface="Poppins"/>
              </a:defRPr>
            </a:lvl2pPr>
            <a:lvl3pPr lvl="2" rtl="0">
              <a:spcBef>
                <a:spcPts val="0"/>
              </a:spcBef>
              <a:spcAft>
                <a:spcPts val="0"/>
              </a:spcAft>
              <a:buSzPts val="1200"/>
              <a:buFont typeface="Poppins"/>
              <a:buChar char="■"/>
              <a:defRPr sz="3199">
                <a:latin typeface="Poppins"/>
                <a:ea typeface="Poppins"/>
                <a:cs typeface="Poppins"/>
                <a:sym typeface="Poppins"/>
              </a:defRPr>
            </a:lvl3pPr>
            <a:lvl4pPr lvl="3" rtl="0">
              <a:spcBef>
                <a:spcPts val="0"/>
              </a:spcBef>
              <a:spcAft>
                <a:spcPts val="0"/>
              </a:spcAft>
              <a:buSzPts val="1200"/>
              <a:buFont typeface="Poppins"/>
              <a:buChar char="●"/>
              <a:defRPr sz="3199">
                <a:latin typeface="Poppins"/>
                <a:ea typeface="Poppins"/>
                <a:cs typeface="Poppins"/>
                <a:sym typeface="Poppins"/>
              </a:defRPr>
            </a:lvl4pPr>
            <a:lvl5pPr lvl="4" rtl="0">
              <a:spcBef>
                <a:spcPts val="0"/>
              </a:spcBef>
              <a:spcAft>
                <a:spcPts val="0"/>
              </a:spcAft>
              <a:buSzPts val="1200"/>
              <a:buFont typeface="Poppins"/>
              <a:buChar char="○"/>
              <a:defRPr sz="3199">
                <a:latin typeface="Poppins"/>
                <a:ea typeface="Poppins"/>
                <a:cs typeface="Poppins"/>
                <a:sym typeface="Poppins"/>
              </a:defRPr>
            </a:lvl5pPr>
            <a:lvl6pPr lvl="5" rtl="0">
              <a:spcBef>
                <a:spcPts val="0"/>
              </a:spcBef>
              <a:spcAft>
                <a:spcPts val="0"/>
              </a:spcAft>
              <a:buSzPts val="1200"/>
              <a:buFont typeface="Poppins"/>
              <a:buChar char="■"/>
              <a:defRPr sz="3199">
                <a:latin typeface="Poppins"/>
                <a:ea typeface="Poppins"/>
                <a:cs typeface="Poppins"/>
                <a:sym typeface="Poppins"/>
              </a:defRPr>
            </a:lvl6pPr>
            <a:lvl7pPr lvl="6" rtl="0">
              <a:spcBef>
                <a:spcPts val="0"/>
              </a:spcBef>
              <a:spcAft>
                <a:spcPts val="0"/>
              </a:spcAft>
              <a:buSzPts val="1200"/>
              <a:buFont typeface="Poppins"/>
              <a:buChar char="●"/>
              <a:defRPr sz="3199">
                <a:latin typeface="Poppins"/>
                <a:ea typeface="Poppins"/>
                <a:cs typeface="Poppins"/>
                <a:sym typeface="Poppins"/>
              </a:defRPr>
            </a:lvl7pPr>
            <a:lvl8pPr lvl="7" rtl="0">
              <a:spcBef>
                <a:spcPts val="0"/>
              </a:spcBef>
              <a:spcAft>
                <a:spcPts val="0"/>
              </a:spcAft>
              <a:buSzPts val="1200"/>
              <a:buFont typeface="Poppins"/>
              <a:buChar char="○"/>
              <a:defRPr sz="3199">
                <a:latin typeface="Poppins"/>
                <a:ea typeface="Poppins"/>
                <a:cs typeface="Poppins"/>
                <a:sym typeface="Poppins"/>
              </a:defRPr>
            </a:lvl8pPr>
            <a:lvl9pPr lvl="8" rtl="0">
              <a:spcBef>
                <a:spcPts val="0"/>
              </a:spcBef>
              <a:spcAft>
                <a:spcPts val="0"/>
              </a:spcAft>
              <a:buSzPts val="1200"/>
              <a:buFont typeface="Poppins"/>
              <a:buChar char="■"/>
              <a:defRPr sz="3199">
                <a:latin typeface="Poppins"/>
                <a:ea typeface="Poppins"/>
                <a:cs typeface="Poppins"/>
                <a:sym typeface="Poppins"/>
              </a:defRPr>
            </a:lvl9pPr>
          </a:lstStyle>
          <a:p>
            <a:endParaRPr/>
          </a:p>
        </p:txBody>
      </p:sp>
      <p:sp>
        <p:nvSpPr>
          <p:cNvPr id="28" name="Google Shape;28;p7"/>
          <p:cNvSpPr txBox="1">
            <a:spLocks noGrp="1"/>
          </p:cNvSpPr>
          <p:nvPr>
            <p:ph type="title" idx="2"/>
          </p:nvPr>
        </p:nvSpPr>
        <p:spPr>
          <a:xfrm>
            <a:off x="830984" y="1218333"/>
            <a:ext cx="22642102" cy="152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Poppins"/>
              <a:buChar char="●"/>
              <a:defRPr sz="7465">
                <a:latin typeface="Poppins"/>
                <a:ea typeface="Poppins"/>
                <a:cs typeface="Poppins"/>
                <a:sym typeface="Poppins"/>
              </a:defRPr>
            </a:lvl1pPr>
            <a:lvl2pPr lvl="1" rtl="0">
              <a:spcBef>
                <a:spcPts val="0"/>
              </a:spcBef>
              <a:spcAft>
                <a:spcPts val="0"/>
              </a:spcAft>
              <a:buSzPts val="2800"/>
              <a:buFont typeface="Poppins"/>
              <a:buChar char="○"/>
              <a:defRPr sz="7465">
                <a:latin typeface="Poppins"/>
                <a:ea typeface="Poppins"/>
                <a:cs typeface="Poppins"/>
                <a:sym typeface="Poppins"/>
              </a:defRPr>
            </a:lvl2pPr>
            <a:lvl3pPr lvl="2" rtl="0">
              <a:spcBef>
                <a:spcPts val="0"/>
              </a:spcBef>
              <a:spcAft>
                <a:spcPts val="0"/>
              </a:spcAft>
              <a:buSzPts val="2800"/>
              <a:buFont typeface="Poppins"/>
              <a:buChar char="■"/>
              <a:defRPr sz="7465">
                <a:latin typeface="Poppins"/>
                <a:ea typeface="Poppins"/>
                <a:cs typeface="Poppins"/>
                <a:sym typeface="Poppins"/>
              </a:defRPr>
            </a:lvl3pPr>
            <a:lvl4pPr lvl="3" rtl="0">
              <a:spcBef>
                <a:spcPts val="0"/>
              </a:spcBef>
              <a:spcAft>
                <a:spcPts val="0"/>
              </a:spcAft>
              <a:buSzPts val="2800"/>
              <a:buFont typeface="Poppins"/>
              <a:buChar char="●"/>
              <a:defRPr sz="7465">
                <a:latin typeface="Poppins"/>
                <a:ea typeface="Poppins"/>
                <a:cs typeface="Poppins"/>
                <a:sym typeface="Poppins"/>
              </a:defRPr>
            </a:lvl4pPr>
            <a:lvl5pPr lvl="4" rtl="0">
              <a:spcBef>
                <a:spcPts val="0"/>
              </a:spcBef>
              <a:spcAft>
                <a:spcPts val="0"/>
              </a:spcAft>
              <a:buSzPts val="2800"/>
              <a:buFont typeface="Poppins"/>
              <a:buChar char="○"/>
              <a:defRPr sz="7465">
                <a:latin typeface="Poppins"/>
                <a:ea typeface="Poppins"/>
                <a:cs typeface="Poppins"/>
                <a:sym typeface="Poppins"/>
              </a:defRPr>
            </a:lvl5pPr>
            <a:lvl6pPr lvl="5" rtl="0">
              <a:spcBef>
                <a:spcPts val="0"/>
              </a:spcBef>
              <a:spcAft>
                <a:spcPts val="0"/>
              </a:spcAft>
              <a:buSzPts val="2800"/>
              <a:buFont typeface="Poppins"/>
              <a:buChar char="■"/>
              <a:defRPr sz="7465">
                <a:latin typeface="Poppins"/>
                <a:ea typeface="Poppins"/>
                <a:cs typeface="Poppins"/>
                <a:sym typeface="Poppins"/>
              </a:defRPr>
            </a:lvl6pPr>
            <a:lvl7pPr lvl="6" rtl="0">
              <a:spcBef>
                <a:spcPts val="0"/>
              </a:spcBef>
              <a:spcAft>
                <a:spcPts val="0"/>
              </a:spcAft>
              <a:buSzPts val="2800"/>
              <a:buFont typeface="Poppins"/>
              <a:buChar char="●"/>
              <a:defRPr sz="7465">
                <a:latin typeface="Poppins"/>
                <a:ea typeface="Poppins"/>
                <a:cs typeface="Poppins"/>
                <a:sym typeface="Poppins"/>
              </a:defRPr>
            </a:lvl7pPr>
            <a:lvl8pPr lvl="7" rtl="0">
              <a:spcBef>
                <a:spcPts val="0"/>
              </a:spcBef>
              <a:spcAft>
                <a:spcPts val="0"/>
              </a:spcAft>
              <a:buSzPts val="2800"/>
              <a:buFont typeface="Poppins"/>
              <a:buChar char="○"/>
              <a:defRPr sz="7465">
                <a:latin typeface="Poppins"/>
                <a:ea typeface="Poppins"/>
                <a:cs typeface="Poppins"/>
                <a:sym typeface="Poppins"/>
              </a:defRPr>
            </a:lvl8pPr>
            <a:lvl9pPr lvl="8" rtl="0">
              <a:spcBef>
                <a:spcPts val="0"/>
              </a:spcBef>
              <a:spcAft>
                <a:spcPts val="0"/>
              </a:spcAft>
              <a:buSzPts val="2800"/>
              <a:buFont typeface="Poppins"/>
              <a:buChar char="■"/>
              <a:defRPr sz="7465">
                <a:latin typeface="Poppins"/>
                <a:ea typeface="Poppins"/>
                <a:cs typeface="Poppins"/>
                <a:sym typeface="Poppins"/>
              </a:defRPr>
            </a:lvl9pPr>
          </a:lstStyle>
          <a:p>
            <a:endParaRPr/>
          </a:p>
        </p:txBody>
      </p:sp>
      <p:sp>
        <p:nvSpPr>
          <p:cNvPr id="31" name="Google Shape;31;p7"/>
          <p:cNvSpPr txBox="1">
            <a:spLocks noGrp="1"/>
          </p:cNvSpPr>
          <p:nvPr>
            <p:ph type="body" idx="1"/>
          </p:nvPr>
        </p:nvSpPr>
        <p:spPr>
          <a:xfrm>
            <a:off x="830984" y="3386733"/>
            <a:ext cx="22642102" cy="9110400"/>
          </a:xfrm>
          <a:prstGeom prst="rect">
            <a:avLst/>
          </a:prstGeom>
          <a:noFill/>
          <a:ln>
            <a:noFill/>
          </a:ln>
        </p:spPr>
        <p:txBody>
          <a:bodyPr spcFirstLastPara="1" wrap="square" lIns="91425" tIns="91425" rIns="91425" bIns="91425" anchor="t" anchorCtr="0">
            <a:noAutofit/>
          </a:bodyPr>
          <a:lstStyle>
            <a:lvl1pPr marL="1218866" lvl="0"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1pPr>
            <a:lvl2pPr marL="2437732" lvl="1"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2pPr>
            <a:lvl3pPr marL="3656595" lvl="2"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3pPr>
            <a:lvl4pPr marL="4875458" lvl="3"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4pPr>
            <a:lvl5pPr marL="6094324" lvl="4"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5pPr>
            <a:lvl6pPr marL="7313190" lvl="5"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6pPr>
            <a:lvl7pPr marL="8532053" lvl="6"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7pPr>
            <a:lvl8pPr marL="9750919" lvl="7"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8pPr>
            <a:lvl9pPr marL="10969782" lvl="8" indent="-914150" rtl="0">
              <a:lnSpc>
                <a:spcPct val="115000"/>
              </a:lnSpc>
              <a:spcBef>
                <a:spcPts val="0"/>
              </a:spcBef>
              <a:spcAft>
                <a:spcPts val="0"/>
              </a:spcAft>
              <a:buClr>
                <a:schemeClr val="dk1"/>
              </a:buClr>
              <a:buSzPts val="1800"/>
              <a:buFont typeface="Poppins"/>
              <a:buChar char="■"/>
              <a:defRPr sz="4799">
                <a:solidFill>
                  <a:schemeClr val="dk1"/>
                </a:solidFill>
                <a:latin typeface="Poppins"/>
                <a:ea typeface="Poppins"/>
                <a:cs typeface="Poppins"/>
                <a:sym typeface="Poppins"/>
              </a:defRPr>
            </a:lvl9pPr>
          </a:lstStyle>
          <a:p>
            <a:endParaRPr/>
          </a:p>
        </p:txBody>
      </p:sp>
    </p:spTree>
    <p:extLst>
      <p:ext uri="{BB962C8B-B14F-4D97-AF65-F5344CB8AC3E}">
        <p14:creationId xmlns:p14="http://schemas.microsoft.com/office/powerpoint/2010/main" val="2788987280"/>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Questions">
  <p:cSld name="Questions">
    <p:spTree>
      <p:nvGrpSpPr>
        <p:cNvPr id="1" name="Shape 62"/>
        <p:cNvGrpSpPr/>
        <p:nvPr/>
      </p:nvGrpSpPr>
      <p:grpSpPr>
        <a:xfrm>
          <a:off x="0" y="0"/>
          <a:ext cx="0" cy="0"/>
          <a:chOff x="0" y="0"/>
          <a:chExt cx="0" cy="0"/>
        </a:xfrm>
      </p:grpSpPr>
    </p:spTree>
    <p:extLst>
      <p:ext uri="{BB962C8B-B14F-4D97-AF65-F5344CB8AC3E}">
        <p14:creationId xmlns:p14="http://schemas.microsoft.com/office/powerpoint/2010/main" val="3169727580"/>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DEFAULT">
  <p:cSld name="DEFAULT">
    <p:spTree>
      <p:nvGrpSpPr>
        <p:cNvPr id="1" name="Shape 93"/>
        <p:cNvGrpSpPr/>
        <p:nvPr/>
      </p:nvGrpSpPr>
      <p:grpSpPr>
        <a:xfrm>
          <a:off x="0" y="0"/>
          <a:ext cx="0" cy="0"/>
          <a:chOff x="0" y="0"/>
          <a:chExt cx="0" cy="0"/>
        </a:xfrm>
      </p:grpSpPr>
    </p:spTree>
    <p:extLst>
      <p:ext uri="{BB962C8B-B14F-4D97-AF65-F5344CB8AC3E}">
        <p14:creationId xmlns:p14="http://schemas.microsoft.com/office/powerpoint/2010/main" val="21447040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ark Version">
  <p:cSld name="Dark Version">
    <p:bg>
      <p:bgPr>
        <a:solidFill>
          <a:srgbClr val="181818"/>
        </a:solidFill>
        <a:effectLst/>
      </p:bgPr>
    </p:bg>
    <p:spTree>
      <p:nvGrpSpPr>
        <p:cNvPr id="1" name="Shape 96"/>
        <p:cNvGrpSpPr/>
        <p:nvPr/>
      </p:nvGrpSpPr>
      <p:grpSpPr>
        <a:xfrm>
          <a:off x="0" y="0"/>
          <a:ext cx="0" cy="0"/>
          <a:chOff x="0" y="0"/>
          <a:chExt cx="0" cy="0"/>
        </a:xfrm>
      </p:grpSpPr>
    </p:spTree>
    <p:extLst>
      <p:ext uri="{BB962C8B-B14F-4D97-AF65-F5344CB8AC3E}">
        <p14:creationId xmlns:p14="http://schemas.microsoft.com/office/powerpoint/2010/main" val="2053731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4525106-EF39-49EC-A810-C7436B2D146E}"/>
              </a:ext>
            </a:extLst>
          </p:cNvPr>
          <p:cNvSpPr>
            <a:spLocks noGrp="1"/>
          </p:cNvSpPr>
          <p:nvPr>
            <p:ph type="title"/>
          </p:nvPr>
        </p:nvSpPr>
        <p:spPr>
          <a:xfrm>
            <a:off x="1663268" y="3419479"/>
            <a:ext cx="21025723" cy="5705475"/>
          </a:xfrm>
        </p:spPr>
        <p:txBody>
          <a:bodyPr anchor="b"/>
          <a:lstStyle>
            <a:lvl1pPr>
              <a:defRPr sz="11997"/>
            </a:lvl1pPr>
          </a:lstStyle>
          <a:p>
            <a:r>
              <a:rPr lang="hu-HU"/>
              <a:t>Mintacím szerkesztése</a:t>
            </a:r>
          </a:p>
        </p:txBody>
      </p:sp>
      <p:sp>
        <p:nvSpPr>
          <p:cNvPr id="3" name="Szöveg helye 2">
            <a:extLst>
              <a:ext uri="{FF2B5EF4-FFF2-40B4-BE49-F238E27FC236}">
                <a16:creationId xmlns:a16="http://schemas.microsoft.com/office/drawing/2014/main" id="{F02771D9-DBC6-4594-B6A8-811AE7C06D82}"/>
              </a:ext>
            </a:extLst>
          </p:cNvPr>
          <p:cNvSpPr>
            <a:spLocks noGrp="1"/>
          </p:cNvSpPr>
          <p:nvPr>
            <p:ph type="body" idx="1"/>
          </p:nvPr>
        </p:nvSpPr>
        <p:spPr>
          <a:xfrm>
            <a:off x="1663268" y="9178928"/>
            <a:ext cx="21025723" cy="3000373"/>
          </a:xfrm>
        </p:spPr>
        <p:txBody>
          <a:bodyPr/>
          <a:lstStyle>
            <a:lvl1pPr marL="0" indent="0">
              <a:buNone/>
              <a:defRPr sz="4799">
                <a:solidFill>
                  <a:schemeClr val="tx1">
                    <a:tint val="75000"/>
                  </a:schemeClr>
                </a:solidFill>
              </a:defRPr>
            </a:lvl1pPr>
            <a:lvl2pPr marL="914171" indent="0">
              <a:buNone/>
              <a:defRPr sz="3999">
                <a:solidFill>
                  <a:schemeClr val="tx1">
                    <a:tint val="75000"/>
                  </a:schemeClr>
                </a:solidFill>
              </a:defRPr>
            </a:lvl2pPr>
            <a:lvl3pPr marL="1828343" indent="0">
              <a:buNone/>
              <a:defRPr sz="3599">
                <a:solidFill>
                  <a:schemeClr val="tx1">
                    <a:tint val="75000"/>
                  </a:schemeClr>
                </a:solidFill>
              </a:defRPr>
            </a:lvl3pPr>
            <a:lvl4pPr marL="2742514" indent="0">
              <a:buNone/>
              <a:defRPr sz="3199">
                <a:solidFill>
                  <a:schemeClr val="tx1">
                    <a:tint val="75000"/>
                  </a:schemeClr>
                </a:solidFill>
              </a:defRPr>
            </a:lvl4pPr>
            <a:lvl5pPr marL="3656686" indent="0">
              <a:buNone/>
              <a:defRPr sz="3199">
                <a:solidFill>
                  <a:schemeClr val="tx1">
                    <a:tint val="75000"/>
                  </a:schemeClr>
                </a:solidFill>
              </a:defRPr>
            </a:lvl5pPr>
            <a:lvl6pPr marL="4570857" indent="0">
              <a:buNone/>
              <a:defRPr sz="3199">
                <a:solidFill>
                  <a:schemeClr val="tx1">
                    <a:tint val="75000"/>
                  </a:schemeClr>
                </a:solidFill>
              </a:defRPr>
            </a:lvl6pPr>
            <a:lvl7pPr marL="5485028" indent="0">
              <a:buNone/>
              <a:defRPr sz="3199">
                <a:solidFill>
                  <a:schemeClr val="tx1">
                    <a:tint val="75000"/>
                  </a:schemeClr>
                </a:solidFill>
              </a:defRPr>
            </a:lvl7pPr>
            <a:lvl8pPr marL="6399200" indent="0">
              <a:buNone/>
              <a:defRPr sz="3199">
                <a:solidFill>
                  <a:schemeClr val="tx1">
                    <a:tint val="75000"/>
                  </a:schemeClr>
                </a:solidFill>
              </a:defRPr>
            </a:lvl8pPr>
            <a:lvl9pPr marL="7313371" indent="0">
              <a:buNone/>
              <a:defRPr sz="3199">
                <a:solidFill>
                  <a:schemeClr val="tx1">
                    <a:tint val="75000"/>
                  </a:schemeClr>
                </a:solidFill>
              </a:defRPr>
            </a:lvl9pPr>
          </a:lstStyle>
          <a:p>
            <a:pPr lvl="0"/>
            <a:r>
              <a:rPr lang="hu-HU"/>
              <a:t>Mintaszöveg szerkesztése</a:t>
            </a:r>
          </a:p>
        </p:txBody>
      </p:sp>
      <p:sp>
        <p:nvSpPr>
          <p:cNvPr id="4" name="Dátum helye 3">
            <a:extLst>
              <a:ext uri="{FF2B5EF4-FFF2-40B4-BE49-F238E27FC236}">
                <a16:creationId xmlns:a16="http://schemas.microsoft.com/office/drawing/2014/main" id="{32A1D29D-7BDA-4559-B5E4-5EA5A6521EF9}"/>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5" name="Élőláb helye 4">
            <a:extLst>
              <a:ext uri="{FF2B5EF4-FFF2-40B4-BE49-F238E27FC236}">
                <a16:creationId xmlns:a16="http://schemas.microsoft.com/office/drawing/2014/main" id="{592D22ED-A364-442B-AA12-401F250975BC}"/>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85755748-7BB3-43EF-943F-0150A92781F3}"/>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2388894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58B4A3E-92E4-41EF-A0D3-7EA5EC637CA0}"/>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07A3DEC2-D132-467F-A6F4-07DD1D5F103C}"/>
              </a:ext>
            </a:extLst>
          </p:cNvPr>
          <p:cNvSpPr>
            <a:spLocks noGrp="1"/>
          </p:cNvSpPr>
          <p:nvPr>
            <p:ph sz="half" idx="1"/>
          </p:nvPr>
        </p:nvSpPr>
        <p:spPr>
          <a:xfrm>
            <a:off x="1675964" y="3651251"/>
            <a:ext cx="10360501" cy="8702677"/>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a:extLst>
              <a:ext uri="{FF2B5EF4-FFF2-40B4-BE49-F238E27FC236}">
                <a16:creationId xmlns:a16="http://schemas.microsoft.com/office/drawing/2014/main" id="{5EC223D8-2932-4337-8725-E16669A0BE13}"/>
              </a:ext>
            </a:extLst>
          </p:cNvPr>
          <p:cNvSpPr>
            <a:spLocks noGrp="1"/>
          </p:cNvSpPr>
          <p:nvPr>
            <p:ph sz="half" idx="2"/>
          </p:nvPr>
        </p:nvSpPr>
        <p:spPr>
          <a:xfrm>
            <a:off x="12341185" y="3651251"/>
            <a:ext cx="10360501" cy="8702677"/>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a:extLst>
              <a:ext uri="{FF2B5EF4-FFF2-40B4-BE49-F238E27FC236}">
                <a16:creationId xmlns:a16="http://schemas.microsoft.com/office/drawing/2014/main" id="{1EE9F747-C7C1-41FE-88F6-406C19898FA3}"/>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6" name="Élőláb helye 5">
            <a:extLst>
              <a:ext uri="{FF2B5EF4-FFF2-40B4-BE49-F238E27FC236}">
                <a16:creationId xmlns:a16="http://schemas.microsoft.com/office/drawing/2014/main" id="{B6FE4A25-9CFD-4F01-BF61-A7C4B7E043B8}"/>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D7C6BDA5-B6D1-45D6-8497-BA3842E7E5E2}"/>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2291669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CDCE9DFC-0FB6-435E-B401-D66A303BEF07}"/>
              </a:ext>
            </a:extLst>
          </p:cNvPr>
          <p:cNvSpPr>
            <a:spLocks noGrp="1"/>
          </p:cNvSpPr>
          <p:nvPr>
            <p:ph type="title"/>
          </p:nvPr>
        </p:nvSpPr>
        <p:spPr>
          <a:xfrm>
            <a:off x="1679139" y="730251"/>
            <a:ext cx="21025723" cy="2651125"/>
          </a:xfrm>
        </p:spPr>
        <p:txBody>
          <a:bodyPr/>
          <a:lstStyle/>
          <a:p>
            <a:r>
              <a:rPr lang="hu-HU"/>
              <a:t>Mintacím szerkesztése</a:t>
            </a:r>
          </a:p>
        </p:txBody>
      </p:sp>
      <p:sp>
        <p:nvSpPr>
          <p:cNvPr id="3" name="Szöveg helye 2">
            <a:extLst>
              <a:ext uri="{FF2B5EF4-FFF2-40B4-BE49-F238E27FC236}">
                <a16:creationId xmlns:a16="http://schemas.microsoft.com/office/drawing/2014/main" id="{03522D42-23B1-4152-8850-F41B9CD9346A}"/>
              </a:ext>
            </a:extLst>
          </p:cNvPr>
          <p:cNvSpPr>
            <a:spLocks noGrp="1"/>
          </p:cNvSpPr>
          <p:nvPr>
            <p:ph type="body" idx="1"/>
          </p:nvPr>
        </p:nvSpPr>
        <p:spPr>
          <a:xfrm>
            <a:off x="1679141" y="3362325"/>
            <a:ext cx="10312887"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hu-HU"/>
              <a:t>Mintaszöveg szerkesztése</a:t>
            </a:r>
          </a:p>
        </p:txBody>
      </p:sp>
      <p:sp>
        <p:nvSpPr>
          <p:cNvPr id="4" name="Tartalom helye 3">
            <a:extLst>
              <a:ext uri="{FF2B5EF4-FFF2-40B4-BE49-F238E27FC236}">
                <a16:creationId xmlns:a16="http://schemas.microsoft.com/office/drawing/2014/main" id="{E430030D-0BED-4701-8AC6-25E6C79C7D73}"/>
              </a:ext>
            </a:extLst>
          </p:cNvPr>
          <p:cNvSpPr>
            <a:spLocks noGrp="1"/>
          </p:cNvSpPr>
          <p:nvPr>
            <p:ph sz="half" idx="2"/>
          </p:nvPr>
        </p:nvSpPr>
        <p:spPr>
          <a:xfrm>
            <a:off x="1679141" y="5010151"/>
            <a:ext cx="10312887" cy="736917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a:extLst>
              <a:ext uri="{FF2B5EF4-FFF2-40B4-BE49-F238E27FC236}">
                <a16:creationId xmlns:a16="http://schemas.microsoft.com/office/drawing/2014/main" id="{84373A4A-E2F1-4485-A532-707FFCF6D974}"/>
              </a:ext>
            </a:extLst>
          </p:cNvPr>
          <p:cNvSpPr>
            <a:spLocks noGrp="1"/>
          </p:cNvSpPr>
          <p:nvPr>
            <p:ph type="body" sz="quarter" idx="3"/>
          </p:nvPr>
        </p:nvSpPr>
        <p:spPr>
          <a:xfrm>
            <a:off x="12341187" y="3362325"/>
            <a:ext cx="10363676"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hu-HU"/>
              <a:t>Mintaszöveg szerkesztése</a:t>
            </a:r>
          </a:p>
        </p:txBody>
      </p:sp>
      <p:sp>
        <p:nvSpPr>
          <p:cNvPr id="6" name="Tartalom helye 5">
            <a:extLst>
              <a:ext uri="{FF2B5EF4-FFF2-40B4-BE49-F238E27FC236}">
                <a16:creationId xmlns:a16="http://schemas.microsoft.com/office/drawing/2014/main" id="{5F019E7F-89A3-4884-B8B9-57EB00AD4A62}"/>
              </a:ext>
            </a:extLst>
          </p:cNvPr>
          <p:cNvSpPr>
            <a:spLocks noGrp="1"/>
          </p:cNvSpPr>
          <p:nvPr>
            <p:ph sz="quarter" idx="4"/>
          </p:nvPr>
        </p:nvSpPr>
        <p:spPr>
          <a:xfrm>
            <a:off x="12341187" y="5010151"/>
            <a:ext cx="10363676" cy="736917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a:extLst>
              <a:ext uri="{FF2B5EF4-FFF2-40B4-BE49-F238E27FC236}">
                <a16:creationId xmlns:a16="http://schemas.microsoft.com/office/drawing/2014/main" id="{ECED07A8-2FD6-4FC7-A825-CB09E9014E9F}"/>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8" name="Élőláb helye 7">
            <a:extLst>
              <a:ext uri="{FF2B5EF4-FFF2-40B4-BE49-F238E27FC236}">
                <a16:creationId xmlns:a16="http://schemas.microsoft.com/office/drawing/2014/main" id="{7359E387-B884-4871-937E-6F6F683DFB3B}"/>
              </a:ext>
            </a:extLst>
          </p:cNvPr>
          <p:cNvSpPr>
            <a:spLocks noGrp="1"/>
          </p:cNvSpPr>
          <p:nvPr>
            <p:ph type="ftr" sz="quarter" idx="11"/>
          </p:nvPr>
        </p:nvSpPr>
        <p:spPr/>
        <p:txBody>
          <a:bodyPr/>
          <a:lstStyle/>
          <a:p>
            <a:endParaRPr lang="hu-HU"/>
          </a:p>
        </p:txBody>
      </p:sp>
      <p:sp>
        <p:nvSpPr>
          <p:cNvPr id="9" name="Dia számának helye 8">
            <a:extLst>
              <a:ext uri="{FF2B5EF4-FFF2-40B4-BE49-F238E27FC236}">
                <a16:creationId xmlns:a16="http://schemas.microsoft.com/office/drawing/2014/main" id="{5D775125-779B-4CAB-A578-5316C69E9AD4}"/>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2245718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DD0323B-67C7-454B-8502-BC4DC6E6D279}"/>
              </a:ext>
            </a:extLst>
          </p:cNvPr>
          <p:cNvSpPr>
            <a:spLocks noGrp="1"/>
          </p:cNvSpPr>
          <p:nvPr>
            <p:ph type="title"/>
          </p:nvPr>
        </p:nvSpPr>
        <p:spPr/>
        <p:txBody>
          <a:bodyPr/>
          <a:lstStyle/>
          <a:p>
            <a:r>
              <a:rPr lang="hu-HU"/>
              <a:t>Mintacím szerkesztése</a:t>
            </a:r>
          </a:p>
        </p:txBody>
      </p:sp>
      <p:sp>
        <p:nvSpPr>
          <p:cNvPr id="3" name="Dátum helye 2">
            <a:extLst>
              <a:ext uri="{FF2B5EF4-FFF2-40B4-BE49-F238E27FC236}">
                <a16:creationId xmlns:a16="http://schemas.microsoft.com/office/drawing/2014/main" id="{231D38A3-5FB2-4803-8CAE-61E11CB0E05E}"/>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4" name="Élőláb helye 3">
            <a:extLst>
              <a:ext uri="{FF2B5EF4-FFF2-40B4-BE49-F238E27FC236}">
                <a16:creationId xmlns:a16="http://schemas.microsoft.com/office/drawing/2014/main" id="{DFA2314C-2B16-4B0D-9EB2-163BBB2DF9C2}"/>
              </a:ext>
            </a:extLst>
          </p:cNvPr>
          <p:cNvSpPr>
            <a:spLocks noGrp="1"/>
          </p:cNvSpPr>
          <p:nvPr>
            <p:ph type="ftr" sz="quarter" idx="11"/>
          </p:nvPr>
        </p:nvSpPr>
        <p:spPr/>
        <p:txBody>
          <a:bodyPr/>
          <a:lstStyle/>
          <a:p>
            <a:endParaRPr lang="hu-HU"/>
          </a:p>
        </p:txBody>
      </p:sp>
      <p:sp>
        <p:nvSpPr>
          <p:cNvPr id="5" name="Dia számának helye 4">
            <a:extLst>
              <a:ext uri="{FF2B5EF4-FFF2-40B4-BE49-F238E27FC236}">
                <a16:creationId xmlns:a16="http://schemas.microsoft.com/office/drawing/2014/main" id="{4401FAD1-6789-44BA-BE4B-8FDB638DF1A0}"/>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3721516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a:extLst>
              <a:ext uri="{FF2B5EF4-FFF2-40B4-BE49-F238E27FC236}">
                <a16:creationId xmlns:a16="http://schemas.microsoft.com/office/drawing/2014/main" id="{2681D38F-5EB2-4E22-A067-DC352EF29BFA}"/>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3" name="Élőláb helye 2">
            <a:extLst>
              <a:ext uri="{FF2B5EF4-FFF2-40B4-BE49-F238E27FC236}">
                <a16:creationId xmlns:a16="http://schemas.microsoft.com/office/drawing/2014/main" id="{27FBC63F-81C8-4384-B918-52D574805944}"/>
              </a:ext>
            </a:extLst>
          </p:cNvPr>
          <p:cNvSpPr>
            <a:spLocks noGrp="1"/>
          </p:cNvSpPr>
          <p:nvPr>
            <p:ph type="ftr" sz="quarter" idx="11"/>
          </p:nvPr>
        </p:nvSpPr>
        <p:spPr/>
        <p:txBody>
          <a:bodyPr/>
          <a:lstStyle/>
          <a:p>
            <a:endParaRPr lang="hu-HU"/>
          </a:p>
        </p:txBody>
      </p:sp>
      <p:sp>
        <p:nvSpPr>
          <p:cNvPr id="4" name="Dia számának helye 3">
            <a:extLst>
              <a:ext uri="{FF2B5EF4-FFF2-40B4-BE49-F238E27FC236}">
                <a16:creationId xmlns:a16="http://schemas.microsoft.com/office/drawing/2014/main" id="{18AD97C2-9D1C-4546-B72F-B2BE865D2D1A}"/>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1274960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D6DFB74D-60D5-493B-B116-D8FB86E4D86F}"/>
              </a:ext>
            </a:extLst>
          </p:cNvPr>
          <p:cNvSpPr>
            <a:spLocks noGrp="1"/>
          </p:cNvSpPr>
          <p:nvPr>
            <p:ph type="title"/>
          </p:nvPr>
        </p:nvSpPr>
        <p:spPr>
          <a:xfrm>
            <a:off x="1679138" y="914400"/>
            <a:ext cx="7862427" cy="3200400"/>
          </a:xfrm>
        </p:spPr>
        <p:txBody>
          <a:bodyPr anchor="b"/>
          <a:lstStyle>
            <a:lvl1pPr>
              <a:defRPr sz="6398"/>
            </a:lvl1pPr>
          </a:lstStyle>
          <a:p>
            <a:r>
              <a:rPr lang="hu-HU"/>
              <a:t>Mintacím szerkesztése</a:t>
            </a:r>
          </a:p>
        </p:txBody>
      </p:sp>
      <p:sp>
        <p:nvSpPr>
          <p:cNvPr id="3" name="Tartalom helye 2">
            <a:extLst>
              <a:ext uri="{FF2B5EF4-FFF2-40B4-BE49-F238E27FC236}">
                <a16:creationId xmlns:a16="http://schemas.microsoft.com/office/drawing/2014/main" id="{60C59979-41B8-4418-9D1C-7A550B12F659}"/>
              </a:ext>
            </a:extLst>
          </p:cNvPr>
          <p:cNvSpPr>
            <a:spLocks noGrp="1"/>
          </p:cNvSpPr>
          <p:nvPr>
            <p:ph idx="1"/>
          </p:nvPr>
        </p:nvSpPr>
        <p:spPr>
          <a:xfrm>
            <a:off x="10363677" y="1974852"/>
            <a:ext cx="12341185" cy="9747251"/>
          </a:xfr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a:extLst>
              <a:ext uri="{FF2B5EF4-FFF2-40B4-BE49-F238E27FC236}">
                <a16:creationId xmlns:a16="http://schemas.microsoft.com/office/drawing/2014/main" id="{185B4701-CE56-48A7-8B5F-4D2C83062623}"/>
              </a:ext>
            </a:extLst>
          </p:cNvPr>
          <p:cNvSpPr>
            <a:spLocks noGrp="1"/>
          </p:cNvSpPr>
          <p:nvPr>
            <p:ph type="body" sz="half" idx="2"/>
          </p:nvPr>
        </p:nvSpPr>
        <p:spPr>
          <a:xfrm>
            <a:off x="1679138" y="4114801"/>
            <a:ext cx="7862427"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hu-HU"/>
              <a:t>Mintaszöveg szerkesztése</a:t>
            </a:r>
          </a:p>
        </p:txBody>
      </p:sp>
      <p:sp>
        <p:nvSpPr>
          <p:cNvPr id="5" name="Dátum helye 4">
            <a:extLst>
              <a:ext uri="{FF2B5EF4-FFF2-40B4-BE49-F238E27FC236}">
                <a16:creationId xmlns:a16="http://schemas.microsoft.com/office/drawing/2014/main" id="{198FD44E-0962-4A87-A156-40429E304745}"/>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6" name="Élőláb helye 5">
            <a:extLst>
              <a:ext uri="{FF2B5EF4-FFF2-40B4-BE49-F238E27FC236}">
                <a16:creationId xmlns:a16="http://schemas.microsoft.com/office/drawing/2014/main" id="{F96C190A-1B8C-48DA-A33A-19EE617857DD}"/>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4A406CF4-F919-4FD9-AB64-654BAB25149C}"/>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3612997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8EC0B36-D071-422C-81A6-4BE4E22359FD}"/>
              </a:ext>
            </a:extLst>
          </p:cNvPr>
          <p:cNvSpPr>
            <a:spLocks noGrp="1"/>
          </p:cNvSpPr>
          <p:nvPr>
            <p:ph type="title"/>
          </p:nvPr>
        </p:nvSpPr>
        <p:spPr>
          <a:xfrm>
            <a:off x="1679138" y="914400"/>
            <a:ext cx="7862427" cy="3200400"/>
          </a:xfrm>
        </p:spPr>
        <p:txBody>
          <a:bodyPr anchor="b"/>
          <a:lstStyle>
            <a:lvl1pPr>
              <a:defRPr sz="6398"/>
            </a:lvl1pPr>
          </a:lstStyle>
          <a:p>
            <a:r>
              <a:rPr lang="hu-HU"/>
              <a:t>Mintacím szerkesztése</a:t>
            </a:r>
          </a:p>
        </p:txBody>
      </p:sp>
      <p:sp>
        <p:nvSpPr>
          <p:cNvPr id="3" name="Kép helye 2">
            <a:extLst>
              <a:ext uri="{FF2B5EF4-FFF2-40B4-BE49-F238E27FC236}">
                <a16:creationId xmlns:a16="http://schemas.microsoft.com/office/drawing/2014/main" id="{D6E0A82E-E1A5-4BA0-9F12-573716818DC6}"/>
              </a:ext>
            </a:extLst>
          </p:cNvPr>
          <p:cNvSpPr>
            <a:spLocks noGrp="1"/>
          </p:cNvSpPr>
          <p:nvPr>
            <p:ph type="pic" idx="1"/>
          </p:nvPr>
        </p:nvSpPr>
        <p:spPr>
          <a:xfrm>
            <a:off x="10363677" y="1974852"/>
            <a:ext cx="12341185" cy="9747251"/>
          </a:xfrm>
        </p:spPr>
        <p:txBody>
          <a:bodyPr/>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endParaRPr lang="hu-HU"/>
          </a:p>
        </p:txBody>
      </p:sp>
      <p:sp>
        <p:nvSpPr>
          <p:cNvPr id="4" name="Szöveg helye 3">
            <a:extLst>
              <a:ext uri="{FF2B5EF4-FFF2-40B4-BE49-F238E27FC236}">
                <a16:creationId xmlns:a16="http://schemas.microsoft.com/office/drawing/2014/main" id="{A485E2C2-3A9B-4C03-BA31-E1849705B41B}"/>
              </a:ext>
            </a:extLst>
          </p:cNvPr>
          <p:cNvSpPr>
            <a:spLocks noGrp="1"/>
          </p:cNvSpPr>
          <p:nvPr>
            <p:ph type="body" sz="half" idx="2"/>
          </p:nvPr>
        </p:nvSpPr>
        <p:spPr>
          <a:xfrm>
            <a:off x="1679138" y="4114801"/>
            <a:ext cx="7862427"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hu-HU"/>
              <a:t>Mintaszöveg szerkesztése</a:t>
            </a:r>
          </a:p>
        </p:txBody>
      </p:sp>
      <p:sp>
        <p:nvSpPr>
          <p:cNvPr id="5" name="Dátum helye 4">
            <a:extLst>
              <a:ext uri="{FF2B5EF4-FFF2-40B4-BE49-F238E27FC236}">
                <a16:creationId xmlns:a16="http://schemas.microsoft.com/office/drawing/2014/main" id="{52E723B2-1F16-48E7-B23E-99BA30F811E3}"/>
              </a:ext>
            </a:extLst>
          </p:cNvPr>
          <p:cNvSpPr>
            <a:spLocks noGrp="1"/>
          </p:cNvSpPr>
          <p:nvPr>
            <p:ph type="dt" sz="half" idx="10"/>
          </p:nvPr>
        </p:nvSpPr>
        <p:spPr/>
        <p:txBody>
          <a:bodyPr/>
          <a:lstStyle/>
          <a:p>
            <a:fld id="{900BB015-9CA2-424C-8DE5-53A94566E027}" type="datetimeFigureOut">
              <a:rPr lang="hu-HU" smtClean="0"/>
              <a:t>2024. 04. 07.</a:t>
            </a:fld>
            <a:endParaRPr lang="hu-HU"/>
          </a:p>
        </p:txBody>
      </p:sp>
      <p:sp>
        <p:nvSpPr>
          <p:cNvPr id="6" name="Élőláb helye 5">
            <a:extLst>
              <a:ext uri="{FF2B5EF4-FFF2-40B4-BE49-F238E27FC236}">
                <a16:creationId xmlns:a16="http://schemas.microsoft.com/office/drawing/2014/main" id="{17BB01DB-B8BA-4BD7-8A0D-CFB8AC4949C6}"/>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2B6D9355-F69E-4F9B-991B-0DA396A5D91E}"/>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2697141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theme" Target="../theme/theme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ím helye 1">
            <a:extLst>
              <a:ext uri="{FF2B5EF4-FFF2-40B4-BE49-F238E27FC236}">
                <a16:creationId xmlns:a16="http://schemas.microsoft.com/office/drawing/2014/main" id="{A9D14AC7-229E-4912-868E-E57422BD4898}"/>
              </a:ext>
            </a:extLst>
          </p:cNvPr>
          <p:cNvSpPr>
            <a:spLocks noGrp="1"/>
          </p:cNvSpPr>
          <p:nvPr>
            <p:ph type="title"/>
          </p:nvPr>
        </p:nvSpPr>
        <p:spPr>
          <a:xfrm>
            <a:off x="1675964" y="730251"/>
            <a:ext cx="21025723" cy="2651125"/>
          </a:xfrm>
          <a:prstGeom prst="rect">
            <a:avLst/>
          </a:prstGeom>
        </p:spPr>
        <p:txBody>
          <a:bodyPr vert="horz" lIns="91440" tIns="45720" rIns="91440" bIns="45720" rtlCol="0" anchor="ctr">
            <a:normAutofit/>
          </a:bodyPr>
          <a:lstStyle/>
          <a:p>
            <a:r>
              <a:rPr lang="hu-HU"/>
              <a:t>Mintacím szerkesztése</a:t>
            </a:r>
          </a:p>
        </p:txBody>
      </p:sp>
      <p:sp>
        <p:nvSpPr>
          <p:cNvPr id="3" name="Szöveg helye 2">
            <a:extLst>
              <a:ext uri="{FF2B5EF4-FFF2-40B4-BE49-F238E27FC236}">
                <a16:creationId xmlns:a16="http://schemas.microsoft.com/office/drawing/2014/main" id="{CCF8C4E9-0A28-4350-AE6E-B4458D833D95}"/>
              </a:ext>
            </a:extLst>
          </p:cNvPr>
          <p:cNvSpPr>
            <a:spLocks noGrp="1"/>
          </p:cNvSpPr>
          <p:nvPr>
            <p:ph type="body" idx="1"/>
          </p:nvPr>
        </p:nvSpPr>
        <p:spPr>
          <a:xfrm>
            <a:off x="1675964" y="3651251"/>
            <a:ext cx="21025723" cy="8702677"/>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6ACDD8A6-8276-4485-9B77-4B7377250AB8}"/>
              </a:ext>
            </a:extLst>
          </p:cNvPr>
          <p:cNvSpPr>
            <a:spLocks noGrp="1"/>
          </p:cNvSpPr>
          <p:nvPr>
            <p:ph type="dt" sz="half" idx="2"/>
          </p:nvPr>
        </p:nvSpPr>
        <p:spPr>
          <a:xfrm>
            <a:off x="1675964" y="12712701"/>
            <a:ext cx="5484971" cy="730251"/>
          </a:xfrm>
          <a:prstGeom prst="rect">
            <a:avLst/>
          </a:prstGeom>
        </p:spPr>
        <p:txBody>
          <a:bodyPr vert="horz" lIns="91440" tIns="45720" rIns="91440" bIns="45720" rtlCol="0" anchor="ctr"/>
          <a:lstStyle>
            <a:lvl1pPr algn="l">
              <a:defRPr sz="2399">
                <a:solidFill>
                  <a:schemeClr val="tx1">
                    <a:tint val="75000"/>
                  </a:schemeClr>
                </a:solidFill>
              </a:defRPr>
            </a:lvl1pPr>
          </a:lstStyle>
          <a:p>
            <a:fld id="{900BB015-9CA2-424C-8DE5-53A94566E027}" type="datetimeFigureOut">
              <a:rPr lang="hu-HU" smtClean="0"/>
              <a:t>2024. 04. 07.</a:t>
            </a:fld>
            <a:endParaRPr lang="hu-HU"/>
          </a:p>
        </p:txBody>
      </p:sp>
      <p:sp>
        <p:nvSpPr>
          <p:cNvPr id="5" name="Élőláb helye 4">
            <a:extLst>
              <a:ext uri="{FF2B5EF4-FFF2-40B4-BE49-F238E27FC236}">
                <a16:creationId xmlns:a16="http://schemas.microsoft.com/office/drawing/2014/main" id="{D6EF4984-7E97-49D7-8473-294364BAB119}"/>
              </a:ext>
            </a:extLst>
          </p:cNvPr>
          <p:cNvSpPr>
            <a:spLocks noGrp="1"/>
          </p:cNvSpPr>
          <p:nvPr>
            <p:ph type="ftr" sz="quarter" idx="3"/>
          </p:nvPr>
        </p:nvSpPr>
        <p:spPr>
          <a:xfrm>
            <a:off x="8075097" y="12712701"/>
            <a:ext cx="8227457" cy="730251"/>
          </a:xfrm>
          <a:prstGeom prst="rect">
            <a:avLst/>
          </a:prstGeom>
        </p:spPr>
        <p:txBody>
          <a:bodyPr vert="horz" lIns="91440" tIns="45720" rIns="91440" bIns="45720" rtlCol="0" anchor="ctr"/>
          <a:lstStyle>
            <a:lvl1pPr algn="ctr">
              <a:defRPr sz="2399">
                <a:solidFill>
                  <a:schemeClr val="tx1">
                    <a:tint val="75000"/>
                  </a:schemeClr>
                </a:solidFill>
              </a:defRPr>
            </a:lvl1pPr>
          </a:lstStyle>
          <a:p>
            <a:endParaRPr lang="hu-HU"/>
          </a:p>
        </p:txBody>
      </p:sp>
      <p:sp>
        <p:nvSpPr>
          <p:cNvPr id="6" name="Dia számának helye 5">
            <a:extLst>
              <a:ext uri="{FF2B5EF4-FFF2-40B4-BE49-F238E27FC236}">
                <a16:creationId xmlns:a16="http://schemas.microsoft.com/office/drawing/2014/main" id="{F380BE58-BF49-4953-9C48-DB3E623FCBF6}"/>
              </a:ext>
            </a:extLst>
          </p:cNvPr>
          <p:cNvSpPr>
            <a:spLocks noGrp="1"/>
          </p:cNvSpPr>
          <p:nvPr>
            <p:ph type="sldNum" sz="quarter" idx="4"/>
          </p:nvPr>
        </p:nvSpPr>
        <p:spPr>
          <a:xfrm>
            <a:off x="17216715" y="12712701"/>
            <a:ext cx="5484971" cy="730251"/>
          </a:xfrm>
          <a:prstGeom prst="rect">
            <a:avLst/>
          </a:prstGeom>
        </p:spPr>
        <p:txBody>
          <a:bodyPr vert="horz" lIns="91440" tIns="45720" rIns="91440" bIns="45720" rtlCol="0" anchor="ctr"/>
          <a:lstStyle>
            <a:lvl1pPr algn="r">
              <a:defRPr sz="2399">
                <a:solidFill>
                  <a:schemeClr val="tx1">
                    <a:tint val="75000"/>
                  </a:schemeClr>
                </a:solidFill>
              </a:defRPr>
            </a:lvl1pPr>
          </a:lstStyle>
          <a:p>
            <a:fld id="{376AAC27-4BBD-4DCE-817D-21D91803F82F}" type="slidenum">
              <a:rPr lang="hu-HU" smtClean="0"/>
              <a:t>‹#›</a:t>
            </a:fld>
            <a:endParaRPr lang="hu-HU"/>
          </a:p>
        </p:txBody>
      </p:sp>
    </p:spTree>
    <p:extLst>
      <p:ext uri="{BB962C8B-B14F-4D97-AF65-F5344CB8AC3E}">
        <p14:creationId xmlns:p14="http://schemas.microsoft.com/office/powerpoint/2010/main" val="823543390"/>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hu-HU"/>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ím helye 1">
            <a:extLst>
              <a:ext uri="{FF2B5EF4-FFF2-40B4-BE49-F238E27FC236}">
                <a16:creationId xmlns:a16="http://schemas.microsoft.com/office/drawing/2014/main" id="{A9D14AC7-229E-4912-868E-E57422BD4898}"/>
              </a:ext>
            </a:extLst>
          </p:cNvPr>
          <p:cNvSpPr>
            <a:spLocks noGrp="1"/>
          </p:cNvSpPr>
          <p:nvPr>
            <p:ph type="title"/>
          </p:nvPr>
        </p:nvSpPr>
        <p:spPr>
          <a:xfrm>
            <a:off x="1675964" y="730251"/>
            <a:ext cx="21025723" cy="2651125"/>
          </a:xfrm>
          <a:prstGeom prst="rect">
            <a:avLst/>
          </a:prstGeom>
        </p:spPr>
        <p:txBody>
          <a:bodyPr vert="horz" lIns="91440" tIns="45720" rIns="91440" bIns="45720" rtlCol="0" anchor="ctr">
            <a:normAutofit/>
          </a:bodyPr>
          <a:lstStyle/>
          <a:p>
            <a:r>
              <a:rPr lang="hu-HU"/>
              <a:t>Mintacím szerkesztése</a:t>
            </a:r>
          </a:p>
        </p:txBody>
      </p:sp>
      <p:sp>
        <p:nvSpPr>
          <p:cNvPr id="3" name="Szöveg helye 2">
            <a:extLst>
              <a:ext uri="{FF2B5EF4-FFF2-40B4-BE49-F238E27FC236}">
                <a16:creationId xmlns:a16="http://schemas.microsoft.com/office/drawing/2014/main" id="{CCF8C4E9-0A28-4350-AE6E-B4458D833D95}"/>
              </a:ext>
            </a:extLst>
          </p:cNvPr>
          <p:cNvSpPr>
            <a:spLocks noGrp="1"/>
          </p:cNvSpPr>
          <p:nvPr>
            <p:ph type="body" idx="1"/>
          </p:nvPr>
        </p:nvSpPr>
        <p:spPr>
          <a:xfrm>
            <a:off x="1675964" y="3651251"/>
            <a:ext cx="21025723" cy="8702677"/>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6ACDD8A6-8276-4485-9B77-4B7377250AB8}"/>
              </a:ext>
            </a:extLst>
          </p:cNvPr>
          <p:cNvSpPr>
            <a:spLocks noGrp="1"/>
          </p:cNvSpPr>
          <p:nvPr>
            <p:ph type="dt" sz="half" idx="2"/>
          </p:nvPr>
        </p:nvSpPr>
        <p:spPr>
          <a:xfrm>
            <a:off x="1675964" y="12712701"/>
            <a:ext cx="5484971" cy="730251"/>
          </a:xfrm>
          <a:prstGeom prst="rect">
            <a:avLst/>
          </a:prstGeom>
        </p:spPr>
        <p:txBody>
          <a:bodyPr vert="horz" lIns="91440" tIns="45720" rIns="91440" bIns="45720" rtlCol="0" anchor="ctr"/>
          <a:lstStyle>
            <a:lvl1pPr algn="l">
              <a:defRPr sz="2399">
                <a:solidFill>
                  <a:schemeClr val="tx1">
                    <a:tint val="75000"/>
                  </a:schemeClr>
                </a:solidFill>
              </a:defRPr>
            </a:lvl1pPr>
          </a:lstStyle>
          <a:p>
            <a:fld id="{97708A53-69B9-4615-A8DF-7F78CC613693}" type="datetimeFigureOut">
              <a:rPr lang="hu-HU" smtClean="0"/>
              <a:t>2024. 04. 07.</a:t>
            </a:fld>
            <a:endParaRPr lang="hu-HU"/>
          </a:p>
        </p:txBody>
      </p:sp>
      <p:sp>
        <p:nvSpPr>
          <p:cNvPr id="5" name="Élőláb helye 4">
            <a:extLst>
              <a:ext uri="{FF2B5EF4-FFF2-40B4-BE49-F238E27FC236}">
                <a16:creationId xmlns:a16="http://schemas.microsoft.com/office/drawing/2014/main" id="{D6EF4984-7E97-49D7-8473-294364BAB119}"/>
              </a:ext>
            </a:extLst>
          </p:cNvPr>
          <p:cNvSpPr>
            <a:spLocks noGrp="1"/>
          </p:cNvSpPr>
          <p:nvPr>
            <p:ph type="ftr" sz="quarter" idx="3"/>
          </p:nvPr>
        </p:nvSpPr>
        <p:spPr>
          <a:xfrm>
            <a:off x="8075097" y="12712701"/>
            <a:ext cx="8227457" cy="730251"/>
          </a:xfrm>
          <a:prstGeom prst="rect">
            <a:avLst/>
          </a:prstGeom>
        </p:spPr>
        <p:txBody>
          <a:bodyPr vert="horz" lIns="91440" tIns="45720" rIns="91440" bIns="45720" rtlCol="0" anchor="ctr"/>
          <a:lstStyle>
            <a:lvl1pPr algn="ctr">
              <a:defRPr sz="2399">
                <a:solidFill>
                  <a:schemeClr val="tx1">
                    <a:tint val="75000"/>
                  </a:schemeClr>
                </a:solidFill>
              </a:defRPr>
            </a:lvl1pPr>
          </a:lstStyle>
          <a:p>
            <a:endParaRPr lang="hu-HU"/>
          </a:p>
        </p:txBody>
      </p:sp>
      <p:sp>
        <p:nvSpPr>
          <p:cNvPr id="6" name="Dia számának helye 5">
            <a:extLst>
              <a:ext uri="{FF2B5EF4-FFF2-40B4-BE49-F238E27FC236}">
                <a16:creationId xmlns:a16="http://schemas.microsoft.com/office/drawing/2014/main" id="{F380BE58-BF49-4953-9C48-DB3E623FCBF6}"/>
              </a:ext>
            </a:extLst>
          </p:cNvPr>
          <p:cNvSpPr>
            <a:spLocks noGrp="1"/>
          </p:cNvSpPr>
          <p:nvPr>
            <p:ph type="sldNum" sz="quarter" idx="4"/>
          </p:nvPr>
        </p:nvSpPr>
        <p:spPr>
          <a:xfrm>
            <a:off x="17216715" y="12712701"/>
            <a:ext cx="5484971" cy="730251"/>
          </a:xfrm>
          <a:prstGeom prst="rect">
            <a:avLst/>
          </a:prstGeom>
        </p:spPr>
        <p:txBody>
          <a:bodyPr vert="horz" lIns="91440" tIns="45720" rIns="91440" bIns="45720" rtlCol="0" anchor="ctr"/>
          <a:lstStyle>
            <a:lvl1pPr algn="r">
              <a:defRPr sz="2399">
                <a:solidFill>
                  <a:schemeClr val="tx1">
                    <a:tint val="75000"/>
                  </a:schemeClr>
                </a:solidFill>
              </a:defRPr>
            </a:lvl1pPr>
          </a:lstStyle>
          <a:p>
            <a:fld id="{08661372-D9B1-4C4F-9D3E-845873972E6B}" type="slidenum">
              <a:rPr lang="hu-HU" smtClean="0"/>
              <a:t>‹#›</a:t>
            </a:fld>
            <a:endParaRPr lang="hu-HU"/>
          </a:p>
        </p:txBody>
      </p:sp>
    </p:spTree>
    <p:extLst>
      <p:ext uri="{BB962C8B-B14F-4D97-AF65-F5344CB8AC3E}">
        <p14:creationId xmlns:p14="http://schemas.microsoft.com/office/powerpoint/2010/main" val="3575606191"/>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 id="2147483803" r:id="rId13"/>
    <p:sldLayoutId id="2147483804" r:id="rId14"/>
    <p:sldLayoutId id="2147483805" r:id="rId15"/>
  </p:sldLayoutIdLst>
  <p:hf hdr="0" ftr="0" dt="0"/>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hu-HU"/>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hyperlink" Target="https://bitcoinpaperwallet.com/" TargetMode="External"/><Relationship Id="rId2" Type="http://schemas.openxmlformats.org/officeDocument/2006/relationships/slideLayout" Target="../slideLayouts/slideLayout27.xml"/><Relationship Id="rId1" Type="http://schemas.openxmlformats.org/officeDocument/2006/relationships/themeOverride" Target="../theme/themeOverride7.xml"/><Relationship Id="rId6" Type="http://schemas.openxmlformats.org/officeDocument/2006/relationships/image" Target="../media/image23.png"/><Relationship Id="rId5" Type="http://schemas.openxmlformats.org/officeDocument/2006/relationships/image" Target="../media/image8.png"/><Relationship Id="rId4" Type="http://schemas.openxmlformats.org/officeDocument/2006/relationships/image" Target="../media/image2.png"/></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27.xml"/><Relationship Id="rId1" Type="http://schemas.openxmlformats.org/officeDocument/2006/relationships/themeOverride" Target="../theme/themeOverride91.xml"/><Relationship Id="rId6" Type="http://schemas.openxmlformats.org/officeDocument/2006/relationships/hyperlink" Target="https://en.bitcoin.it/wiki/Bitcoin_Improvement_Proposals" TargetMode="External"/><Relationship Id="rId5" Type="http://schemas.openxmlformats.org/officeDocument/2006/relationships/image" Target="../media/image75.png"/><Relationship Id="rId4" Type="http://schemas.openxmlformats.org/officeDocument/2006/relationships/image" Target="../media/image2.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s://www.ledgerwallet.com/" TargetMode="External"/><Relationship Id="rId3" Type="http://schemas.openxmlformats.org/officeDocument/2006/relationships/notesSlide" Target="../notesSlides/notesSlide10.xml"/><Relationship Id="rId7" Type="http://schemas.openxmlformats.org/officeDocument/2006/relationships/image" Target="../media/image25.png"/><Relationship Id="rId2" Type="http://schemas.openxmlformats.org/officeDocument/2006/relationships/slideLayout" Target="../slideLayouts/slideLayout27.xml"/><Relationship Id="rId1" Type="http://schemas.openxmlformats.org/officeDocument/2006/relationships/themeOverride" Target="../theme/themeOverride8.xml"/><Relationship Id="rId6" Type="http://schemas.openxmlformats.org/officeDocument/2006/relationships/image" Target="../media/image24.png"/><Relationship Id="rId5" Type="http://schemas.openxmlformats.org/officeDocument/2006/relationships/image" Target="../media/image9.png"/><Relationship Id="rId10" Type="http://schemas.openxmlformats.org/officeDocument/2006/relationships/hyperlink" Target="https://choosecase.com/" TargetMode="External"/><Relationship Id="rId4" Type="http://schemas.openxmlformats.org/officeDocument/2006/relationships/image" Target="../media/image2.png"/><Relationship Id="rId9" Type="http://schemas.openxmlformats.org/officeDocument/2006/relationships/hyperlink" Target="https://trezor.io/" TargetMode="Externa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7.xml"/><Relationship Id="rId1" Type="http://schemas.openxmlformats.org/officeDocument/2006/relationships/themeOverride" Target="../theme/themeOverride9.xml"/><Relationship Id="rId5" Type="http://schemas.openxmlformats.org/officeDocument/2006/relationships/image" Target="../media/image10.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7.xml"/><Relationship Id="rId1" Type="http://schemas.openxmlformats.org/officeDocument/2006/relationships/themeOverride" Target="../theme/themeOverride10.xml"/><Relationship Id="rId5" Type="http://schemas.openxmlformats.org/officeDocument/2006/relationships/image" Target="../media/image26.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7.xml"/><Relationship Id="rId1" Type="http://schemas.openxmlformats.org/officeDocument/2006/relationships/themeOverride" Target="../theme/themeOverride11.xml"/><Relationship Id="rId5" Type="http://schemas.openxmlformats.org/officeDocument/2006/relationships/image" Target="../media/image26.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7.xml"/><Relationship Id="rId1" Type="http://schemas.openxmlformats.org/officeDocument/2006/relationships/themeOverride" Target="../theme/themeOverride12.xml"/><Relationship Id="rId5" Type="http://schemas.openxmlformats.org/officeDocument/2006/relationships/image" Target="../media/image26.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7.xml"/><Relationship Id="rId1" Type="http://schemas.openxmlformats.org/officeDocument/2006/relationships/themeOverride" Target="../theme/themeOverride13.xml"/><Relationship Id="rId5" Type="http://schemas.openxmlformats.org/officeDocument/2006/relationships/image" Target="../media/image27.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7.xml"/><Relationship Id="rId1" Type="http://schemas.openxmlformats.org/officeDocument/2006/relationships/themeOverride" Target="../theme/themeOverride14.xml"/><Relationship Id="rId5" Type="http://schemas.openxmlformats.org/officeDocument/2006/relationships/image" Target="../media/image10.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7.xml"/><Relationship Id="rId1" Type="http://schemas.openxmlformats.org/officeDocument/2006/relationships/themeOverride" Target="../theme/themeOverride15.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7.xml"/><Relationship Id="rId1" Type="http://schemas.openxmlformats.org/officeDocument/2006/relationships/themeOverride" Target="../theme/themeOverride16.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7.xml"/><Relationship Id="rId1" Type="http://schemas.openxmlformats.org/officeDocument/2006/relationships/themeOverride" Target="../theme/themeOverride17.xml"/><Relationship Id="rId6" Type="http://schemas.openxmlformats.org/officeDocument/2006/relationships/hyperlink" Target="https://bitcoin.org" TargetMode="External"/><Relationship Id="rId5" Type="http://schemas.openxmlformats.org/officeDocument/2006/relationships/image" Target="../media/image28.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7.xml"/><Relationship Id="rId1" Type="http://schemas.openxmlformats.org/officeDocument/2006/relationships/themeOverride" Target="../theme/themeOverride18.xml"/><Relationship Id="rId6" Type="http://schemas.openxmlformats.org/officeDocument/2006/relationships/hyperlink" Target="https://www.reddit.com/r/Bitcoin/" TargetMode="External"/><Relationship Id="rId5" Type="http://schemas.openxmlformats.org/officeDocument/2006/relationships/image" Target="../media/image29.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7.xml"/><Relationship Id="rId1" Type="http://schemas.openxmlformats.org/officeDocument/2006/relationships/themeOverride" Target="../theme/themeOverride19.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7.xml"/><Relationship Id="rId1" Type="http://schemas.openxmlformats.org/officeDocument/2006/relationships/themeOverride" Target="../theme/themeOverride20.xml"/><Relationship Id="rId6" Type="http://schemas.openxmlformats.org/officeDocument/2006/relationships/hyperlink" Target="https://bitcoin.org/en/exchanges" TargetMode="External"/><Relationship Id="rId5" Type="http://schemas.openxmlformats.org/officeDocument/2006/relationships/image" Target="../media/image32.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7.xml"/><Relationship Id="rId1" Type="http://schemas.openxmlformats.org/officeDocument/2006/relationships/themeOverride" Target="../theme/themeOverride21.xml"/><Relationship Id="rId6" Type="http://schemas.openxmlformats.org/officeDocument/2006/relationships/hyperlink" Target="https://www.cryptocompare.com/exchanges/guides/what-is-a-decentralized-exchange/" TargetMode="External"/><Relationship Id="rId5" Type="http://schemas.openxmlformats.org/officeDocument/2006/relationships/image" Target="../media/image33.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7.xml"/><Relationship Id="rId1" Type="http://schemas.openxmlformats.org/officeDocument/2006/relationships/themeOverride" Target="../theme/themeOverride22.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7.xml"/><Relationship Id="rId1" Type="http://schemas.openxmlformats.org/officeDocument/2006/relationships/themeOverride" Target="../theme/themeOverride23.xml"/><Relationship Id="rId6" Type="http://schemas.openxmlformats.org/officeDocument/2006/relationships/image" Target="../media/image34.png"/><Relationship Id="rId5" Type="http://schemas.openxmlformats.org/officeDocument/2006/relationships/hyperlink" Target="https://walletgenerator.net/" TargetMode="Externa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7.xml"/><Relationship Id="rId1" Type="http://schemas.openxmlformats.org/officeDocument/2006/relationships/themeOverride" Target="../theme/themeOverride24.xml"/><Relationship Id="rId6" Type="http://schemas.openxmlformats.org/officeDocument/2006/relationships/image" Target="../media/image35.png"/><Relationship Id="rId5" Type="http://schemas.openxmlformats.org/officeDocument/2006/relationships/hyperlink" Target="https://login.blockchain.com/#/signup" TargetMode="Externa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7.xml"/><Relationship Id="rId1" Type="http://schemas.openxmlformats.org/officeDocument/2006/relationships/themeOverride" Target="../theme/themeOverride25.xml"/><Relationship Id="rId5" Type="http://schemas.openxmlformats.org/officeDocument/2006/relationships/image" Target="../media/image36.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7.xml"/><Relationship Id="rId1" Type="http://schemas.openxmlformats.org/officeDocument/2006/relationships/themeOverride" Target="../theme/themeOverride26.xml"/><Relationship Id="rId5" Type="http://schemas.openxmlformats.org/officeDocument/2006/relationships/image" Target="../media/image37.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7.xml"/><Relationship Id="rId1" Type="http://schemas.openxmlformats.org/officeDocument/2006/relationships/themeOverride" Target="../theme/themeOverride27.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2.xml"/><Relationship Id="rId7" Type="http://schemas.openxmlformats.org/officeDocument/2006/relationships/hyperlink" Target="http://bitcoinbook-builds.mkvd.net/translations/vi/chapter-6.html" TargetMode="External"/><Relationship Id="rId2" Type="http://schemas.openxmlformats.org/officeDocument/2006/relationships/slideLayout" Target="../slideLayouts/slideLayout27.xml"/><Relationship Id="rId1" Type="http://schemas.openxmlformats.org/officeDocument/2006/relationships/themeOverride" Target="../theme/themeOverride28.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7.xml"/><Relationship Id="rId1" Type="http://schemas.openxmlformats.org/officeDocument/2006/relationships/themeOverride" Target="../theme/themeOverride29.xml"/><Relationship Id="rId6" Type="http://schemas.openxmlformats.org/officeDocument/2006/relationships/hyperlink" Target="https://github.com/bitcoinbook/bitcoinbook" TargetMode="External"/><Relationship Id="rId5" Type="http://schemas.openxmlformats.org/officeDocument/2006/relationships/image" Target="../media/image42.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7.xml"/><Relationship Id="rId1" Type="http://schemas.openxmlformats.org/officeDocument/2006/relationships/themeOverride" Target="../theme/themeOverride30.xml"/><Relationship Id="rId5" Type="http://schemas.openxmlformats.org/officeDocument/2006/relationships/image" Target="../media/image43.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7.xml"/><Relationship Id="rId1" Type="http://schemas.openxmlformats.org/officeDocument/2006/relationships/themeOverride" Target="../theme/themeOverride31.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7.xml"/><Relationship Id="rId1" Type="http://schemas.openxmlformats.org/officeDocument/2006/relationships/themeOverride" Target="../theme/themeOverride32.xml"/><Relationship Id="rId6" Type="http://schemas.openxmlformats.org/officeDocument/2006/relationships/image" Target="../media/image44.png"/><Relationship Id="rId5" Type="http://schemas.openxmlformats.org/officeDocument/2006/relationships/image" Target="../media/image45.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7.xml"/><Relationship Id="rId1" Type="http://schemas.openxmlformats.org/officeDocument/2006/relationships/themeOverride" Target="../theme/themeOverride33.xml"/><Relationship Id="rId6" Type="http://schemas.openxmlformats.org/officeDocument/2006/relationships/image" Target="../media/image44.png"/><Relationship Id="rId5" Type="http://schemas.openxmlformats.org/officeDocument/2006/relationships/image" Target="../media/image45.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7.xml"/><Relationship Id="rId1" Type="http://schemas.openxmlformats.org/officeDocument/2006/relationships/themeOverride" Target="../theme/themeOverride3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7.xml"/><Relationship Id="rId1" Type="http://schemas.openxmlformats.org/officeDocument/2006/relationships/themeOverride" Target="../theme/themeOverride1.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7.xml"/><Relationship Id="rId1" Type="http://schemas.openxmlformats.org/officeDocument/2006/relationships/themeOverride" Target="../theme/themeOverride35.xml"/><Relationship Id="rId5" Type="http://schemas.openxmlformats.org/officeDocument/2006/relationships/image" Target="../media/image3.pn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7.xml"/><Relationship Id="rId1" Type="http://schemas.openxmlformats.org/officeDocument/2006/relationships/themeOverride" Target="../theme/themeOverride36.xml"/><Relationship Id="rId5" Type="http://schemas.openxmlformats.org/officeDocument/2006/relationships/image" Target="../media/image3.png"/><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7.xml"/><Relationship Id="rId1" Type="http://schemas.openxmlformats.org/officeDocument/2006/relationships/themeOverride" Target="../theme/themeOverride37.xml"/><Relationship Id="rId5" Type="http://schemas.openxmlformats.org/officeDocument/2006/relationships/image" Target="../media/image46.png"/><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7.xml"/><Relationship Id="rId1" Type="http://schemas.openxmlformats.org/officeDocument/2006/relationships/themeOverride" Target="../theme/themeOverride38.xml"/><Relationship Id="rId6" Type="http://schemas.openxmlformats.org/officeDocument/2006/relationships/hyperlink" Target="http://www.coindesk.com/information/how-to-set-up-a-miner/" TargetMode="External"/><Relationship Id="rId5" Type="http://schemas.openxmlformats.org/officeDocument/2006/relationships/image" Target="../media/image47.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7.xml"/><Relationship Id="rId1" Type="http://schemas.openxmlformats.org/officeDocument/2006/relationships/themeOverride" Target="../theme/themeOverride39.xml"/><Relationship Id="rId4" Type="http://schemas.openxmlformats.org/officeDocument/2006/relationships/image" Target="../media/image2.png"/></Relationships>
</file>

<file path=ppt/slides/_rels/slide46.xml.rels><?xml version="1.0" encoding="UTF-8" standalone="yes"?>
<Relationships xmlns="http://schemas.openxmlformats.org/package/2006/relationships"><Relationship Id="rId8" Type="http://schemas.openxmlformats.org/officeDocument/2006/relationships/hyperlink" Target="https://englishinreims.wordpress.com/toeic-training/practice-toeic-listening-part-i/" TargetMode="External"/><Relationship Id="rId3" Type="http://schemas.openxmlformats.org/officeDocument/2006/relationships/notesSlide" Target="../notesSlides/notesSlide45.xml"/><Relationship Id="rId7" Type="http://schemas.openxmlformats.org/officeDocument/2006/relationships/hyperlink" Target="https://ru-clip.com/video/rVrb6rrRvNQ/what-is-a-mempool-and-how-to-speed-up-unconfirmed-transactions.html" TargetMode="External"/><Relationship Id="rId2" Type="http://schemas.openxmlformats.org/officeDocument/2006/relationships/slideLayout" Target="../slideLayouts/slideLayout27.xml"/><Relationship Id="rId1" Type="http://schemas.openxmlformats.org/officeDocument/2006/relationships/themeOverride" Target="../theme/themeOverride40.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2.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7.xml"/><Relationship Id="rId1" Type="http://schemas.openxmlformats.org/officeDocument/2006/relationships/themeOverride" Target="../theme/themeOverride41.xml"/><Relationship Id="rId4" Type="http://schemas.openxmlformats.org/officeDocument/2006/relationships/image" Target="../media/image2.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7.xml"/><Relationship Id="rId1" Type="http://schemas.openxmlformats.org/officeDocument/2006/relationships/themeOverride" Target="../theme/themeOverride42.xml"/><Relationship Id="rId6" Type="http://schemas.openxmlformats.org/officeDocument/2006/relationships/hyperlink" Target="https://github.com/bitcoinbook/bitcoinbook" TargetMode="External"/><Relationship Id="rId5" Type="http://schemas.openxmlformats.org/officeDocument/2006/relationships/image" Target="../media/image50.png"/><Relationship Id="rId4" Type="http://schemas.openxmlformats.org/officeDocument/2006/relationships/image" Target="../media/image2.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7.xml"/><Relationship Id="rId1" Type="http://schemas.openxmlformats.org/officeDocument/2006/relationships/themeOverride" Target="../theme/themeOverride4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7.xml"/><Relationship Id="rId1" Type="http://schemas.openxmlformats.org/officeDocument/2006/relationships/themeOverride" Target="../theme/themeOverride2.xml"/><Relationship Id="rId5" Type="http://schemas.openxmlformats.org/officeDocument/2006/relationships/image" Target="../media/image3.pn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7.xml"/><Relationship Id="rId1" Type="http://schemas.openxmlformats.org/officeDocument/2006/relationships/themeOverride" Target="../theme/themeOverride44.xml"/><Relationship Id="rId5" Type="http://schemas.openxmlformats.org/officeDocument/2006/relationships/image" Target="../media/image51.png"/><Relationship Id="rId4" Type="http://schemas.openxmlformats.org/officeDocument/2006/relationships/image" Target="../media/image2.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27.xml"/><Relationship Id="rId1" Type="http://schemas.openxmlformats.org/officeDocument/2006/relationships/themeOverride" Target="../theme/themeOverride45.xml"/><Relationship Id="rId4" Type="http://schemas.openxmlformats.org/officeDocument/2006/relationships/image" Target="../media/image2.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27.xml"/><Relationship Id="rId1" Type="http://schemas.openxmlformats.org/officeDocument/2006/relationships/themeOverride" Target="../theme/themeOverride46.xml"/><Relationship Id="rId6" Type="http://schemas.openxmlformats.org/officeDocument/2006/relationships/hyperlink" Target="http://www.coindesk.com/information/how-to-set-up-a-miner/" TargetMode="External"/><Relationship Id="rId5" Type="http://schemas.openxmlformats.org/officeDocument/2006/relationships/image" Target="../media/image52.png"/><Relationship Id="rId4" Type="http://schemas.openxmlformats.org/officeDocument/2006/relationships/image" Target="../media/image2.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27.xml"/><Relationship Id="rId1" Type="http://schemas.openxmlformats.org/officeDocument/2006/relationships/themeOverride" Target="../theme/themeOverride47.xml"/><Relationship Id="rId4" Type="http://schemas.openxmlformats.org/officeDocument/2006/relationships/image" Target="../media/image2.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27.xml"/><Relationship Id="rId1" Type="http://schemas.openxmlformats.org/officeDocument/2006/relationships/themeOverride" Target="../theme/themeOverride48.xml"/><Relationship Id="rId4" Type="http://schemas.openxmlformats.org/officeDocument/2006/relationships/image" Target="../media/image2.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7.xml"/><Relationship Id="rId1" Type="http://schemas.openxmlformats.org/officeDocument/2006/relationships/themeOverride" Target="../theme/themeOverride49.xml"/><Relationship Id="rId4" Type="http://schemas.openxmlformats.org/officeDocument/2006/relationships/image" Target="../media/image2.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8.xml"/><Relationship Id="rId1" Type="http://schemas.openxmlformats.org/officeDocument/2006/relationships/themeOverride" Target="../theme/themeOverride50.xml"/><Relationship Id="rId4" Type="http://schemas.openxmlformats.org/officeDocument/2006/relationships/image" Target="../media/image2.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7.xml"/><Relationship Id="rId1" Type="http://schemas.openxmlformats.org/officeDocument/2006/relationships/themeOverride" Target="../theme/themeOverride51.xml"/><Relationship Id="rId4" Type="http://schemas.openxmlformats.org/officeDocument/2006/relationships/image" Target="../media/image2.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7.xml"/><Relationship Id="rId1" Type="http://schemas.openxmlformats.org/officeDocument/2006/relationships/themeOverride" Target="../theme/themeOverride5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5.xml"/><Relationship Id="rId7" Type="http://schemas.openxmlformats.org/officeDocument/2006/relationships/image" Target="../media/image6.png"/><Relationship Id="rId2" Type="http://schemas.openxmlformats.org/officeDocument/2006/relationships/slideLayout" Target="../slideLayouts/slideLayout27.xml"/><Relationship Id="rId1" Type="http://schemas.openxmlformats.org/officeDocument/2006/relationships/themeOverride" Target="../theme/themeOverride3.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8.xml"/><Relationship Id="rId1" Type="http://schemas.openxmlformats.org/officeDocument/2006/relationships/themeOverride" Target="../theme/themeOverride53.xml"/><Relationship Id="rId5" Type="http://schemas.openxmlformats.org/officeDocument/2006/relationships/image" Target="../media/image53.png"/><Relationship Id="rId4" Type="http://schemas.openxmlformats.org/officeDocument/2006/relationships/image" Target="../media/image2.pn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28.xml"/><Relationship Id="rId1" Type="http://schemas.openxmlformats.org/officeDocument/2006/relationships/themeOverride" Target="../theme/themeOverride54.xml"/><Relationship Id="rId4" Type="http://schemas.openxmlformats.org/officeDocument/2006/relationships/image" Target="../media/image2.pn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27.xml"/><Relationship Id="rId1" Type="http://schemas.openxmlformats.org/officeDocument/2006/relationships/themeOverride" Target="../theme/themeOverride55.xml"/><Relationship Id="rId4" Type="http://schemas.openxmlformats.org/officeDocument/2006/relationships/image" Target="../media/image2.png"/></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27.xml"/><Relationship Id="rId1" Type="http://schemas.openxmlformats.org/officeDocument/2006/relationships/themeOverride" Target="../theme/themeOverride56.xml"/><Relationship Id="rId4" Type="http://schemas.openxmlformats.org/officeDocument/2006/relationships/image" Target="../media/image2.png"/></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27.xml"/><Relationship Id="rId1" Type="http://schemas.openxmlformats.org/officeDocument/2006/relationships/themeOverride" Target="../theme/themeOverride57.xml"/><Relationship Id="rId4" Type="http://schemas.openxmlformats.org/officeDocument/2006/relationships/image" Target="../media/image2.png"/></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28.xml"/><Relationship Id="rId1" Type="http://schemas.openxmlformats.org/officeDocument/2006/relationships/themeOverride" Target="../theme/themeOverride58.xml"/><Relationship Id="rId4" Type="http://schemas.openxmlformats.org/officeDocument/2006/relationships/image" Target="../media/image2.pn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27.xml"/><Relationship Id="rId1" Type="http://schemas.openxmlformats.org/officeDocument/2006/relationships/themeOverride" Target="../theme/themeOverride59.xml"/><Relationship Id="rId4" Type="http://schemas.openxmlformats.org/officeDocument/2006/relationships/image" Target="../media/image2.pn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27.xml"/><Relationship Id="rId1" Type="http://schemas.openxmlformats.org/officeDocument/2006/relationships/themeOverride" Target="../theme/themeOverride60.xml"/><Relationship Id="rId4" Type="http://schemas.openxmlformats.org/officeDocument/2006/relationships/image" Target="../media/image2.png"/></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28.xml"/><Relationship Id="rId1" Type="http://schemas.openxmlformats.org/officeDocument/2006/relationships/themeOverride" Target="../theme/themeOverride61.xml"/><Relationship Id="rId5" Type="http://schemas.openxmlformats.org/officeDocument/2006/relationships/image" Target="../media/image54.jpg"/><Relationship Id="rId4" Type="http://schemas.openxmlformats.org/officeDocument/2006/relationships/image" Target="../media/image2.png"/></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28.xml"/><Relationship Id="rId1" Type="http://schemas.openxmlformats.org/officeDocument/2006/relationships/themeOverride" Target="../theme/themeOverride62.xml"/><Relationship Id="rId5" Type="http://schemas.openxmlformats.org/officeDocument/2006/relationships/image" Target="../media/image50.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6.xml"/><Relationship Id="rId7" Type="http://schemas.openxmlformats.org/officeDocument/2006/relationships/image" Target="../media/image6.png"/><Relationship Id="rId2" Type="http://schemas.openxmlformats.org/officeDocument/2006/relationships/slideLayout" Target="../slideLayouts/slideLayout27.xml"/><Relationship Id="rId1" Type="http://schemas.openxmlformats.org/officeDocument/2006/relationships/themeOverride" Target="../theme/themeOverride4.xml"/><Relationship Id="rId6" Type="http://schemas.openxmlformats.org/officeDocument/2006/relationships/image" Target="../media/image5.png"/><Relationship Id="rId11" Type="http://schemas.openxmlformats.org/officeDocument/2006/relationships/image" Target="../media/image13.png"/><Relationship Id="rId5" Type="http://schemas.openxmlformats.org/officeDocument/2006/relationships/image" Target="../media/image4.png"/><Relationship Id="rId10" Type="http://schemas.openxmlformats.org/officeDocument/2006/relationships/image" Target="../media/image12.png"/><Relationship Id="rId4" Type="http://schemas.openxmlformats.org/officeDocument/2006/relationships/image" Target="../media/image2.png"/><Relationship Id="rId9" Type="http://schemas.openxmlformats.org/officeDocument/2006/relationships/image" Target="../media/image11.png"/></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28.xml"/><Relationship Id="rId1" Type="http://schemas.openxmlformats.org/officeDocument/2006/relationships/themeOverride" Target="../theme/themeOverride63.xml"/><Relationship Id="rId4" Type="http://schemas.openxmlformats.org/officeDocument/2006/relationships/image" Target="../media/image2.png"/></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28.xml"/><Relationship Id="rId1" Type="http://schemas.openxmlformats.org/officeDocument/2006/relationships/themeOverride" Target="../theme/themeOverride64.xml"/><Relationship Id="rId4" Type="http://schemas.openxmlformats.org/officeDocument/2006/relationships/image" Target="../media/image2.png"/></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28.xml"/><Relationship Id="rId1" Type="http://schemas.openxmlformats.org/officeDocument/2006/relationships/themeOverride" Target="../theme/themeOverride65.xml"/><Relationship Id="rId5" Type="http://schemas.openxmlformats.org/officeDocument/2006/relationships/image" Target="../media/image55.png"/><Relationship Id="rId4" Type="http://schemas.openxmlformats.org/officeDocument/2006/relationships/image" Target="../media/image2.png"/></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27.xml"/><Relationship Id="rId1" Type="http://schemas.openxmlformats.org/officeDocument/2006/relationships/themeOverride" Target="../theme/themeOverride66.xml"/><Relationship Id="rId5" Type="http://schemas.openxmlformats.org/officeDocument/2006/relationships/image" Target="../media/image55.png"/><Relationship Id="rId4" Type="http://schemas.openxmlformats.org/officeDocument/2006/relationships/image" Target="../media/image2.png"/></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27.xml"/><Relationship Id="rId1" Type="http://schemas.openxmlformats.org/officeDocument/2006/relationships/themeOverride" Target="../theme/themeOverride67.xml"/><Relationship Id="rId5" Type="http://schemas.openxmlformats.org/officeDocument/2006/relationships/image" Target="../media/image55.png"/><Relationship Id="rId4" Type="http://schemas.openxmlformats.org/officeDocument/2006/relationships/image" Target="../media/image2.png"/></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28.xml"/><Relationship Id="rId1" Type="http://schemas.openxmlformats.org/officeDocument/2006/relationships/themeOverride" Target="../theme/themeOverride68.xml"/><Relationship Id="rId5" Type="http://schemas.openxmlformats.org/officeDocument/2006/relationships/image" Target="../media/image55.png"/><Relationship Id="rId4" Type="http://schemas.openxmlformats.org/officeDocument/2006/relationships/image" Target="../media/image2.png"/></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27.xml"/><Relationship Id="rId1" Type="http://schemas.openxmlformats.org/officeDocument/2006/relationships/themeOverride" Target="../theme/themeOverride69.xml"/><Relationship Id="rId5" Type="http://schemas.openxmlformats.org/officeDocument/2006/relationships/image" Target="../media/image55.png"/><Relationship Id="rId4" Type="http://schemas.openxmlformats.org/officeDocument/2006/relationships/image" Target="../media/image2.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5.xml"/></Relationships>
</file>

<file path=ppt/slides/_rels/slide78.xml.rels><?xml version="1.0" encoding="UTF-8" standalone="yes"?>
<Relationships xmlns="http://schemas.openxmlformats.org/package/2006/relationships"><Relationship Id="rId8" Type="http://schemas.openxmlformats.org/officeDocument/2006/relationships/hyperlink" Target="https://www.theregister.co.uk/2014/08/12/chinese_bitcoin_farms_from_scifi_to_scuzzy/" TargetMode="External"/><Relationship Id="rId3" Type="http://schemas.openxmlformats.org/officeDocument/2006/relationships/notesSlide" Target="../notesSlides/notesSlide77.xml"/><Relationship Id="rId7" Type="http://schemas.openxmlformats.org/officeDocument/2006/relationships/image" Target="../media/image58.png"/><Relationship Id="rId2" Type="http://schemas.openxmlformats.org/officeDocument/2006/relationships/slideLayout" Target="../slideLayouts/slideLayout27.xml"/><Relationship Id="rId1" Type="http://schemas.openxmlformats.org/officeDocument/2006/relationships/themeOverride" Target="../theme/themeOverride70.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2.png"/></Relationships>
</file>

<file path=ppt/slides/_rels/slide79.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notesSlide" Target="../notesSlides/notesSlide78.xml"/><Relationship Id="rId7" Type="http://schemas.openxmlformats.org/officeDocument/2006/relationships/hyperlink" Target="https://mybtcpool.com/product/datacenter-hosting/" TargetMode="External"/><Relationship Id="rId2" Type="http://schemas.openxmlformats.org/officeDocument/2006/relationships/slideLayout" Target="../slideLayouts/slideLayout27.xml"/><Relationship Id="rId1" Type="http://schemas.openxmlformats.org/officeDocument/2006/relationships/themeOverride" Target="../theme/themeOverride71.xml"/><Relationship Id="rId6" Type="http://schemas.openxmlformats.org/officeDocument/2006/relationships/hyperlink" Target="https://sc01.alicdn.com/kf/HTB18YN_JFXXXXcgXFXXq6xXFXXXw/221223714/HTB18YN_JFXXXXcgXFXXq6xXFXXXw.jpg" TargetMode="External"/><Relationship Id="rId5" Type="http://schemas.openxmlformats.org/officeDocument/2006/relationships/image" Target="../media/image59.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hyperlink" Target="https://www.coinbase.com/mobile" TargetMode="External"/><Relationship Id="rId3" Type="http://schemas.openxmlformats.org/officeDocument/2006/relationships/notesSlide" Target="../notesSlides/notesSlide7.xml"/><Relationship Id="rId7" Type="http://schemas.openxmlformats.org/officeDocument/2006/relationships/image" Target="../media/image16.png"/><Relationship Id="rId12" Type="http://schemas.openxmlformats.org/officeDocument/2006/relationships/hyperlink" Target="https://airbitz.co/bitcoin-wallet/" TargetMode="External"/><Relationship Id="rId2" Type="http://schemas.openxmlformats.org/officeDocument/2006/relationships/slideLayout" Target="../slideLayouts/slideLayout27.xml"/><Relationship Id="rId1" Type="http://schemas.openxmlformats.org/officeDocument/2006/relationships/themeOverride" Target="../theme/themeOverride5.xml"/><Relationship Id="rId6" Type="http://schemas.openxmlformats.org/officeDocument/2006/relationships/image" Target="../media/image15.png"/><Relationship Id="rId11" Type="http://schemas.openxmlformats.org/officeDocument/2006/relationships/hyperlink" Target="https://wallet.mycelium.com" TargetMode="External"/><Relationship Id="rId5" Type="http://schemas.openxmlformats.org/officeDocument/2006/relationships/image" Target="../media/image14.png"/><Relationship Id="rId10" Type="http://schemas.openxmlformats.org/officeDocument/2006/relationships/hyperlink" Target="https://blockchain.info/" TargetMode="External"/><Relationship Id="rId4" Type="http://schemas.openxmlformats.org/officeDocument/2006/relationships/image" Target="../media/image2.png"/><Relationship Id="rId9" Type="http://schemas.openxmlformats.org/officeDocument/2006/relationships/image" Target="../media/image18.png"/><Relationship Id="rId14" Type="http://schemas.openxmlformats.org/officeDocument/2006/relationships/image" Target="../media/image5.png"/></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27.xml"/><Relationship Id="rId1" Type="http://schemas.openxmlformats.org/officeDocument/2006/relationships/themeOverride" Target="../theme/themeOverride72.xml"/><Relationship Id="rId6" Type="http://schemas.openxmlformats.org/officeDocument/2006/relationships/image" Target="../media/image61.png"/><Relationship Id="rId5" Type="http://schemas.openxmlformats.org/officeDocument/2006/relationships/hyperlink" Target="http://blockchain.info" TargetMode="External"/><Relationship Id="rId4" Type="http://schemas.openxmlformats.org/officeDocument/2006/relationships/image" Target="../media/image2.png"/></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27.xml"/><Relationship Id="rId1" Type="http://schemas.openxmlformats.org/officeDocument/2006/relationships/themeOverride" Target="../theme/themeOverride73.xml"/><Relationship Id="rId4" Type="http://schemas.openxmlformats.org/officeDocument/2006/relationships/image" Target="../media/image2.png"/></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27.xml"/><Relationship Id="rId1" Type="http://schemas.openxmlformats.org/officeDocument/2006/relationships/themeOverride" Target="../theme/themeOverride74.xml"/><Relationship Id="rId4" Type="http://schemas.openxmlformats.org/officeDocument/2006/relationships/image" Target="../media/image2.png"/></Relationships>
</file>

<file path=ppt/slides/_rels/slide83.xml.rels><?xml version="1.0" encoding="UTF-8" standalone="yes"?>
<Relationships xmlns="http://schemas.openxmlformats.org/package/2006/relationships"><Relationship Id="rId8" Type="http://schemas.openxmlformats.org/officeDocument/2006/relationships/hyperlink" Target="https://bitcointalk.org/index.php?topic=131376.0" TargetMode="External"/><Relationship Id="rId3" Type="http://schemas.openxmlformats.org/officeDocument/2006/relationships/notesSlide" Target="../notesSlides/notesSlide82.xml"/><Relationship Id="rId7" Type="http://schemas.openxmlformats.org/officeDocument/2006/relationships/hyperlink" Target="http://forum.bitcoin.org/index.php?topic=12181.msg378851#msg378851" TargetMode="External"/><Relationship Id="rId2" Type="http://schemas.openxmlformats.org/officeDocument/2006/relationships/slideLayout" Target="../slideLayouts/slideLayout27.xml"/><Relationship Id="rId1" Type="http://schemas.openxmlformats.org/officeDocument/2006/relationships/themeOverride" Target="../theme/themeOverride75.xml"/><Relationship Id="rId6" Type="http://schemas.openxmlformats.org/officeDocument/2006/relationships/hyperlink" Target="https://bitcointalk.org/index.php?topic=39497.0" TargetMode="External"/><Relationship Id="rId5" Type="http://schemas.openxmlformats.org/officeDocument/2006/relationships/hyperlink" Target="http://eligius.st/wiki/index.php/Capped_PPS_with_Recent_Backpay" TargetMode="External"/><Relationship Id="rId10" Type="http://schemas.openxmlformats.org/officeDocument/2006/relationships/hyperlink" Target="https://en.bitcoin.it/wiki/Comparison_of_mining_pools" TargetMode="External"/><Relationship Id="rId4" Type="http://schemas.openxmlformats.org/officeDocument/2006/relationships/image" Target="../media/image2.png"/><Relationship Id="rId9" Type="http://schemas.openxmlformats.org/officeDocument/2006/relationships/hyperlink" Target="http://eligius.st/wiki/index.php/Shared_Maximum_PPS" TargetMode="External"/></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27.xml"/><Relationship Id="rId1" Type="http://schemas.openxmlformats.org/officeDocument/2006/relationships/themeOverride" Target="../theme/themeOverride76.xml"/><Relationship Id="rId6" Type="http://schemas.openxmlformats.org/officeDocument/2006/relationships/hyperlink" Target="http://blockchain.info" TargetMode="External"/><Relationship Id="rId5" Type="http://schemas.openxmlformats.org/officeDocument/2006/relationships/image" Target="../media/image61.png"/><Relationship Id="rId4" Type="http://schemas.openxmlformats.org/officeDocument/2006/relationships/image" Target="../media/image2.png"/></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27.xml"/><Relationship Id="rId1" Type="http://schemas.openxmlformats.org/officeDocument/2006/relationships/themeOverride" Target="../theme/themeOverride77.xml"/><Relationship Id="rId6" Type="http://schemas.openxmlformats.org/officeDocument/2006/relationships/hyperlink" Target="http://blockchain.info" TargetMode="External"/><Relationship Id="rId5" Type="http://schemas.openxmlformats.org/officeDocument/2006/relationships/image" Target="../media/image61.png"/><Relationship Id="rId4" Type="http://schemas.openxmlformats.org/officeDocument/2006/relationships/image" Target="../media/image2.png"/></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27.xml"/><Relationship Id="rId1" Type="http://schemas.openxmlformats.org/officeDocument/2006/relationships/themeOverride" Target="../theme/themeOverride78.xml"/><Relationship Id="rId4" Type="http://schemas.openxmlformats.org/officeDocument/2006/relationships/image" Target="../media/image2.png"/></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27.xml"/><Relationship Id="rId1" Type="http://schemas.openxmlformats.org/officeDocument/2006/relationships/themeOverride" Target="../theme/themeOverride79.xml"/><Relationship Id="rId4" Type="http://schemas.openxmlformats.org/officeDocument/2006/relationships/image" Target="../media/image2.png"/></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5.xml"/></Relationships>
</file>

<file path=ppt/slides/_rels/slide89.xml.rels><?xml version="1.0" encoding="UTF-8" standalone="yes"?>
<Relationships xmlns="http://schemas.openxmlformats.org/package/2006/relationships"><Relationship Id="rId8" Type="http://schemas.openxmlformats.org/officeDocument/2006/relationships/hyperlink" Target="https://www.theregister.co.uk/2014/08/12/chinese_bitcoin_farms_from_scifi_to_scuzzy/" TargetMode="External"/><Relationship Id="rId3" Type="http://schemas.openxmlformats.org/officeDocument/2006/relationships/notesSlide" Target="../notesSlides/notesSlide88.xml"/><Relationship Id="rId7" Type="http://schemas.openxmlformats.org/officeDocument/2006/relationships/image" Target="../media/image56.png"/><Relationship Id="rId2" Type="http://schemas.openxmlformats.org/officeDocument/2006/relationships/slideLayout" Target="../slideLayouts/slideLayout27.xml"/><Relationship Id="rId1" Type="http://schemas.openxmlformats.org/officeDocument/2006/relationships/themeOverride" Target="../theme/themeOverride80.xml"/><Relationship Id="rId6" Type="http://schemas.openxmlformats.org/officeDocument/2006/relationships/hyperlink" Target="https://www.buybitcoinworldwide.com/wp-content/themes/kepler/img/miners/21.jpg" TargetMode="External"/><Relationship Id="rId5" Type="http://schemas.openxmlformats.org/officeDocument/2006/relationships/image" Target="../media/image62.png"/><Relationship Id="rId10" Type="http://schemas.openxmlformats.org/officeDocument/2006/relationships/hyperlink" Target="https://sc01.alicdn.com/kf/HTB18YN_JFXXXXcgXFXXq6xXFXXXw/221223714/HTB18YN_JFXXXXcgXFXXq6xXFXXXw.jpg" TargetMode="External"/><Relationship Id="rId4" Type="http://schemas.openxmlformats.org/officeDocument/2006/relationships/image" Target="../media/image2.png"/><Relationship Id="rId9" Type="http://schemas.openxmlformats.org/officeDocument/2006/relationships/image" Target="../media/image59.png"/></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notesSlide" Target="../notesSlides/notesSlide8.xml"/><Relationship Id="rId7" Type="http://schemas.openxmlformats.org/officeDocument/2006/relationships/image" Target="../media/image21.png"/><Relationship Id="rId2" Type="http://schemas.openxmlformats.org/officeDocument/2006/relationships/slideLayout" Target="../slideLayouts/slideLayout27.xml"/><Relationship Id="rId1" Type="http://schemas.openxmlformats.org/officeDocument/2006/relationships/themeOverride" Target="../theme/themeOverride6.xml"/><Relationship Id="rId6" Type="http://schemas.openxmlformats.org/officeDocument/2006/relationships/image" Target="../media/image20.png"/><Relationship Id="rId11" Type="http://schemas.openxmlformats.org/officeDocument/2006/relationships/image" Target="../media/image10.png"/><Relationship Id="rId5" Type="http://schemas.openxmlformats.org/officeDocument/2006/relationships/image" Target="../media/image19.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27.xml"/><Relationship Id="rId1" Type="http://schemas.openxmlformats.org/officeDocument/2006/relationships/themeOverride" Target="../theme/themeOverride81.xml"/><Relationship Id="rId4" Type="http://schemas.openxmlformats.org/officeDocument/2006/relationships/image" Target="../media/image2.png"/></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27.xml"/><Relationship Id="rId1" Type="http://schemas.openxmlformats.org/officeDocument/2006/relationships/themeOverride" Target="../theme/themeOverride82.xml"/><Relationship Id="rId4" Type="http://schemas.openxmlformats.org/officeDocument/2006/relationships/image" Target="../media/image2.png"/></Relationships>
</file>

<file path=ppt/slides/_rels/slide92.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notesSlide" Target="../notesSlides/notesSlide91.xml"/><Relationship Id="rId7" Type="http://schemas.openxmlformats.org/officeDocument/2006/relationships/image" Target="../media/image65.png"/><Relationship Id="rId2" Type="http://schemas.openxmlformats.org/officeDocument/2006/relationships/slideLayout" Target="../slideLayouts/slideLayout28.xml"/><Relationship Id="rId1" Type="http://schemas.openxmlformats.org/officeDocument/2006/relationships/themeOverride" Target="../theme/themeOverride83.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2.png"/><Relationship Id="rId9" Type="http://schemas.openxmlformats.org/officeDocument/2006/relationships/image" Target="../media/image67.png"/></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28.xml"/><Relationship Id="rId1" Type="http://schemas.openxmlformats.org/officeDocument/2006/relationships/themeOverride" Target="../theme/themeOverride84.xml"/><Relationship Id="rId5" Type="http://schemas.openxmlformats.org/officeDocument/2006/relationships/image" Target="../media/image68.png"/><Relationship Id="rId4" Type="http://schemas.openxmlformats.org/officeDocument/2006/relationships/image" Target="../media/image2.png"/></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27.xml"/><Relationship Id="rId1" Type="http://schemas.openxmlformats.org/officeDocument/2006/relationships/themeOverride" Target="../theme/themeOverride85.xml"/><Relationship Id="rId5" Type="http://schemas.openxmlformats.org/officeDocument/2006/relationships/image" Target="../media/image69.png"/><Relationship Id="rId4" Type="http://schemas.openxmlformats.org/officeDocument/2006/relationships/image" Target="../media/image2.png"/></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27.xml"/><Relationship Id="rId1" Type="http://schemas.openxmlformats.org/officeDocument/2006/relationships/themeOverride" Target="../theme/themeOverride86.xml"/><Relationship Id="rId4" Type="http://schemas.openxmlformats.org/officeDocument/2006/relationships/image" Target="../media/image2.png"/></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27.xml"/><Relationship Id="rId1" Type="http://schemas.openxmlformats.org/officeDocument/2006/relationships/themeOverride" Target="../theme/themeOverride87.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2.png"/></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27.xml"/><Relationship Id="rId1" Type="http://schemas.openxmlformats.org/officeDocument/2006/relationships/themeOverride" Target="../theme/themeOverride88.xml"/><Relationship Id="rId4" Type="http://schemas.openxmlformats.org/officeDocument/2006/relationships/image" Target="../media/image2.png"/></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27.xml"/><Relationship Id="rId1" Type="http://schemas.openxmlformats.org/officeDocument/2006/relationships/themeOverride" Target="../theme/themeOverride89.xml"/><Relationship Id="rId5" Type="http://schemas.openxmlformats.org/officeDocument/2006/relationships/image" Target="../media/image72.png"/><Relationship Id="rId4" Type="http://schemas.openxmlformats.org/officeDocument/2006/relationships/image" Target="../media/image2.png"/></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27.xml"/><Relationship Id="rId1" Type="http://schemas.openxmlformats.org/officeDocument/2006/relationships/themeOverride" Target="../theme/themeOverride90.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E21448C-224E-4C15-8C52-A7E2D8DE575E}"/>
              </a:ext>
            </a:extLst>
          </p:cNvPr>
          <p:cNvSpPr>
            <a:spLocks noGrp="1"/>
          </p:cNvSpPr>
          <p:nvPr>
            <p:ph type="ctrTitle"/>
          </p:nvPr>
        </p:nvSpPr>
        <p:spPr>
          <a:xfrm>
            <a:off x="784384" y="4094274"/>
            <a:ext cx="11376239" cy="2399220"/>
          </a:xfrm>
        </p:spPr>
        <p:txBody>
          <a:bodyPr>
            <a:normAutofit fontScale="90000"/>
          </a:bodyPr>
          <a:lstStyle/>
          <a:p>
            <a:r>
              <a:rPr lang="hu-HU" sz="8798" dirty="0" err="1">
                <a:solidFill>
                  <a:schemeClr val="bg1"/>
                </a:solidFill>
                <a:latin typeface="Verdana" panose="020B0604030504040204" pitchFamily="34" charset="0"/>
                <a:ea typeface="Verdana" panose="020B0604030504040204" pitchFamily="34" charset="0"/>
                <a:cs typeface="Verdana" panose="020B0604030504040204" pitchFamily="34" charset="0"/>
              </a:rPr>
              <a:t>Blockchain</a:t>
            </a:r>
            <a:r>
              <a:rPr lang="hu-HU" sz="8798"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sz="8798" dirty="0" err="1">
                <a:solidFill>
                  <a:schemeClr val="bg1"/>
                </a:solidFill>
                <a:latin typeface="Verdana" panose="020B0604030504040204" pitchFamily="34" charset="0"/>
                <a:ea typeface="Verdana" panose="020B0604030504040204" pitchFamily="34" charset="0"/>
                <a:cs typeface="Verdana" panose="020B0604030504040204" pitchFamily="34" charset="0"/>
              </a:rPr>
              <a:t>course</a:t>
            </a:r>
            <a:br>
              <a:rPr lang="hu-HU" sz="8798" dirty="0">
                <a:solidFill>
                  <a:schemeClr val="bg1"/>
                </a:solidFill>
                <a:latin typeface="Verdana" panose="020B0604030504040204" pitchFamily="34" charset="0"/>
                <a:ea typeface="Verdana" panose="020B0604030504040204" pitchFamily="34" charset="0"/>
                <a:cs typeface="Verdana" panose="020B0604030504040204" pitchFamily="34" charset="0"/>
              </a:rPr>
            </a:br>
            <a:br>
              <a:rPr lang="hu-HU" sz="8798" dirty="0">
                <a:solidFill>
                  <a:schemeClr val="bg1"/>
                </a:solidFill>
                <a:latin typeface="Verdana" panose="020B0604030504040204" pitchFamily="34" charset="0"/>
                <a:ea typeface="Verdana" panose="020B0604030504040204" pitchFamily="34" charset="0"/>
                <a:cs typeface="Verdana" panose="020B0604030504040204" pitchFamily="34" charset="0"/>
              </a:rPr>
            </a:br>
            <a:r>
              <a:rPr lang="en-US" sz="5399" dirty="0">
                <a:solidFill>
                  <a:schemeClr val="bg1"/>
                </a:solidFill>
                <a:latin typeface="Verdana" panose="020B0604030504040204" pitchFamily="34" charset="0"/>
                <a:ea typeface="Verdana" panose="020B0604030504040204" pitchFamily="34" charset="0"/>
                <a:cs typeface="Verdana" panose="020B0604030504040204" pitchFamily="34" charset="0"/>
              </a:rPr>
              <a:t>BITCOIN IRL:</a:t>
            </a:r>
            <a:br>
              <a:rPr lang="en-US" sz="5399" dirty="0">
                <a:solidFill>
                  <a:schemeClr val="bg1"/>
                </a:solidFill>
                <a:latin typeface="Verdana" panose="020B0604030504040204" pitchFamily="34" charset="0"/>
                <a:ea typeface="Verdana" panose="020B0604030504040204" pitchFamily="34" charset="0"/>
                <a:cs typeface="Verdana" panose="020B0604030504040204" pitchFamily="34" charset="0"/>
              </a:rPr>
            </a:br>
            <a:r>
              <a:rPr lang="en-US" sz="5399" dirty="0">
                <a:solidFill>
                  <a:schemeClr val="bg1"/>
                </a:solidFill>
                <a:latin typeface="Verdana" panose="020B0604030504040204" pitchFamily="34" charset="0"/>
                <a:ea typeface="Verdana" panose="020B0604030504040204" pitchFamily="34" charset="0"/>
                <a:cs typeface="Verdana" panose="020B0604030504040204" pitchFamily="34" charset="0"/>
              </a:rPr>
              <a:t>MINING, WALLETS</a:t>
            </a:r>
            <a:br>
              <a:rPr lang="en-US" sz="5399" dirty="0">
                <a:solidFill>
                  <a:schemeClr val="bg1"/>
                </a:solidFill>
                <a:latin typeface="Verdana" panose="020B0604030504040204" pitchFamily="34" charset="0"/>
                <a:ea typeface="Verdana" panose="020B0604030504040204" pitchFamily="34" charset="0"/>
                <a:cs typeface="Verdana" panose="020B0604030504040204" pitchFamily="34" charset="0"/>
              </a:rPr>
            </a:br>
            <a:r>
              <a:rPr lang="en-US" sz="5399" dirty="0">
                <a:solidFill>
                  <a:schemeClr val="bg1"/>
                </a:solidFill>
                <a:latin typeface="Verdana" panose="020B0604030504040204" pitchFamily="34" charset="0"/>
                <a:ea typeface="Verdana" panose="020B0604030504040204" pitchFamily="34" charset="0"/>
                <a:cs typeface="Verdana" panose="020B0604030504040204" pitchFamily="34" charset="0"/>
              </a:rPr>
              <a:t>&amp; MORE</a:t>
            </a:r>
            <a:endParaRPr lang="hu-HU" sz="5399"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3" name="Alcím 2">
            <a:extLst>
              <a:ext uri="{FF2B5EF4-FFF2-40B4-BE49-F238E27FC236}">
                <a16:creationId xmlns:a16="http://schemas.microsoft.com/office/drawing/2014/main" id="{FA288B8D-A4D8-4A72-8E1D-1E4673E596E8}"/>
              </a:ext>
            </a:extLst>
          </p:cNvPr>
          <p:cNvSpPr>
            <a:spLocks noGrp="1"/>
          </p:cNvSpPr>
          <p:nvPr>
            <p:ph type="subTitle" idx="1"/>
          </p:nvPr>
        </p:nvSpPr>
        <p:spPr>
          <a:xfrm>
            <a:off x="784384" y="7222507"/>
            <a:ext cx="7487423" cy="1300957"/>
          </a:xfrm>
        </p:spPr>
        <p:txBody>
          <a:bodyPr>
            <a:normAutofit/>
          </a:bodyPr>
          <a:lstStyle/>
          <a:p>
            <a:pPr algn="l"/>
            <a:r>
              <a:rPr lang="hu-HU" sz="5599" dirty="0">
                <a:solidFill>
                  <a:schemeClr val="bg1"/>
                </a:solidFill>
              </a:rPr>
              <a:t>Dr. Norbert Oláh</a:t>
            </a:r>
          </a:p>
        </p:txBody>
      </p:sp>
    </p:spTree>
    <p:extLst>
      <p:ext uri="{BB962C8B-B14F-4D97-AF65-F5344CB8AC3E}">
        <p14:creationId xmlns:p14="http://schemas.microsoft.com/office/powerpoint/2010/main" val="1081109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337"/>
        <p:cNvGrpSpPr/>
        <p:nvPr/>
      </p:nvGrpSpPr>
      <p:grpSpPr>
        <a:xfrm>
          <a:off x="0" y="0"/>
          <a:ext cx="0" cy="0"/>
          <a:chOff x="0" y="0"/>
          <a:chExt cx="0" cy="0"/>
        </a:xfrm>
      </p:grpSpPr>
      <p:sp>
        <p:nvSpPr>
          <p:cNvPr id="338" name="Google Shape;338;p34"/>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PAPER WALLETS</a:t>
            </a:r>
            <a:endParaRPr sz="4500" b="1">
              <a:solidFill>
                <a:srgbClr val="696969"/>
              </a:solidFill>
              <a:latin typeface="Proxima Nova"/>
              <a:ea typeface="Proxima Nova"/>
              <a:cs typeface="Proxima Nova"/>
              <a:sym typeface="Proxima Nova"/>
            </a:endParaRPr>
          </a:p>
        </p:txBody>
      </p:sp>
      <p:sp>
        <p:nvSpPr>
          <p:cNvPr id="339" name="Google Shape;339;p34"/>
          <p:cNvSpPr txBox="1"/>
          <p:nvPr/>
        </p:nvSpPr>
        <p:spPr>
          <a:xfrm>
            <a:off x="2924725" y="316523"/>
            <a:ext cx="19464600" cy="1689177"/>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pic>
        <p:nvPicPr>
          <p:cNvPr id="340" name="Google Shape;340;p34"/>
          <p:cNvPicPr preferRelativeResize="0"/>
          <p:nvPr/>
        </p:nvPicPr>
        <p:blipFill>
          <a:blip r:embed="rId5">
            <a:alphaModFix/>
          </a:blip>
          <a:stretch>
            <a:fillRect/>
          </a:stretch>
        </p:blipFill>
        <p:spPr>
          <a:xfrm>
            <a:off x="2924725" y="3243763"/>
            <a:ext cx="12542196" cy="8423225"/>
          </a:xfrm>
          <a:prstGeom prst="rect">
            <a:avLst/>
          </a:prstGeom>
          <a:noFill/>
          <a:ln w="38100" cap="flat" cmpd="sng">
            <a:solidFill>
              <a:schemeClr val="dk2"/>
            </a:solidFill>
            <a:prstDash val="solid"/>
            <a:round/>
            <a:headEnd type="none" w="sm" len="sm"/>
            <a:tailEnd type="none" w="sm" len="sm"/>
          </a:ln>
        </p:spPr>
      </p:pic>
      <p:pic>
        <p:nvPicPr>
          <p:cNvPr id="341" name="Google Shape;341;p34"/>
          <p:cNvPicPr preferRelativeResize="0"/>
          <p:nvPr/>
        </p:nvPicPr>
        <p:blipFill>
          <a:blip r:embed="rId6">
            <a:alphaModFix/>
          </a:blip>
          <a:stretch>
            <a:fillRect/>
          </a:stretch>
        </p:blipFill>
        <p:spPr>
          <a:xfrm>
            <a:off x="15716175" y="3243763"/>
            <a:ext cx="5587689" cy="8423225"/>
          </a:xfrm>
          <a:prstGeom prst="rect">
            <a:avLst/>
          </a:prstGeom>
          <a:noFill/>
          <a:ln w="38100" cap="flat" cmpd="sng">
            <a:solidFill>
              <a:schemeClr val="dk2"/>
            </a:solidFill>
            <a:prstDash val="solid"/>
            <a:round/>
            <a:headEnd type="none" w="sm" len="sm"/>
            <a:tailEnd type="none" w="sm" len="sm"/>
          </a:ln>
        </p:spPr>
      </p:pic>
      <p:sp>
        <p:nvSpPr>
          <p:cNvPr id="342" name="Google Shape;342;p34"/>
          <p:cNvSpPr txBox="1"/>
          <p:nvPr/>
        </p:nvSpPr>
        <p:spPr>
          <a:xfrm>
            <a:off x="10784275" y="11743175"/>
            <a:ext cx="11142900" cy="129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Image source: </a:t>
            </a:r>
            <a:r>
              <a:rPr lang="en-US" sz="1800" u="sng">
                <a:solidFill>
                  <a:schemeClr val="hlink"/>
                </a:solidFill>
                <a:hlinkClick r:id="rId7"/>
              </a:rPr>
              <a:t>https://bitcoinpaperwallet.com/</a:t>
            </a:r>
            <a:endParaRPr sz="1800"/>
          </a:p>
          <a:p>
            <a:pPr marL="0" lvl="0" indent="0" algn="l" rtl="0">
              <a:spcBef>
                <a:spcPts val="0"/>
              </a:spcBef>
              <a:spcAft>
                <a:spcPts val="0"/>
              </a:spcAft>
              <a:buNone/>
            </a:pPr>
            <a:endParaRPr sz="1800"/>
          </a:p>
        </p:txBody>
      </p:sp>
    </p:spTree>
  </p:cSld>
  <p:clrMapOvr>
    <a:overrideClrMapping bg1="lt1" tx1="dk1" bg2="lt2" tx2="dk2" accent1="accent1" accent2="accent2" accent3="accent3" accent4="accent4" accent5="accent5" accent6="accent6" hlink="hlink" folHlink="folHlink"/>
  </p:clrMapOvr>
</p:sld>
</file>

<file path=ppt/slides/slide10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744"/>
        <p:cNvGrpSpPr/>
        <p:nvPr/>
      </p:nvGrpSpPr>
      <p:grpSpPr>
        <a:xfrm>
          <a:off x="0" y="0"/>
          <a:ext cx="0" cy="0"/>
          <a:chOff x="0" y="0"/>
          <a:chExt cx="0" cy="0"/>
        </a:xfrm>
      </p:grpSpPr>
      <p:sp>
        <p:nvSpPr>
          <p:cNvPr id="1745" name="Google Shape;1745;p135"/>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endParaRPr sz="4500" b="1">
              <a:solidFill>
                <a:srgbClr val="BFBFBF"/>
              </a:solidFill>
              <a:latin typeface="Proxima Nova"/>
              <a:ea typeface="Proxima Nova"/>
              <a:cs typeface="Proxima Nova"/>
              <a:sym typeface="Proxima Nova"/>
            </a:endParaRPr>
          </a:p>
        </p:txBody>
      </p:sp>
      <p:sp>
        <p:nvSpPr>
          <p:cNvPr id="1746" name="Google Shape;1746;p135"/>
          <p:cNvSpPr txBox="1"/>
          <p:nvPr/>
        </p:nvSpPr>
        <p:spPr>
          <a:xfrm>
            <a:off x="2924725" y="378000"/>
            <a:ext cx="19464600" cy="1193125"/>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CONSENSUS UPDATES</a:t>
            </a:r>
            <a:endParaRPr sz="7200" b="1" dirty="0">
              <a:solidFill>
                <a:schemeClr val="bg1"/>
              </a:solidFill>
              <a:latin typeface="Montserrat"/>
              <a:ea typeface="Montserrat"/>
              <a:cs typeface="Montserrat"/>
              <a:sym typeface="Montserrat"/>
            </a:endParaRPr>
          </a:p>
        </p:txBody>
      </p:sp>
      <p:sp>
        <p:nvSpPr>
          <p:cNvPr id="1747" name="Google Shape;1747;p135"/>
          <p:cNvSpPr txBox="1"/>
          <p:nvPr/>
        </p:nvSpPr>
        <p:spPr>
          <a:xfrm>
            <a:off x="2924725" y="1762950"/>
            <a:ext cx="116823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BITCOIN IMPROVEMENT PROPOSAL (BIP)</a:t>
            </a:r>
            <a:endParaRPr sz="4500" b="1">
              <a:solidFill>
                <a:srgbClr val="696969"/>
              </a:solidFill>
              <a:latin typeface="Proxima Nova"/>
              <a:ea typeface="Proxima Nova"/>
              <a:cs typeface="Proxima Nova"/>
              <a:sym typeface="Proxima Nova"/>
            </a:endParaRPr>
          </a:p>
        </p:txBody>
      </p:sp>
      <p:sp>
        <p:nvSpPr>
          <p:cNvPr id="1748" name="Google Shape;1748;p135"/>
          <p:cNvSpPr txBox="1"/>
          <p:nvPr/>
        </p:nvSpPr>
        <p:spPr>
          <a:xfrm>
            <a:off x="1536425" y="3640025"/>
            <a:ext cx="10766400" cy="8006400"/>
          </a:xfrm>
          <a:prstGeom prst="rect">
            <a:avLst/>
          </a:prstGeom>
          <a:noFill/>
          <a:ln>
            <a:noFill/>
          </a:ln>
        </p:spPr>
        <p:txBody>
          <a:bodyPr spcFirstLastPara="1" wrap="square" lIns="0" tIns="0" rIns="0" bIns="0" anchor="t" anchorCtr="0">
            <a:noAutofit/>
          </a:bodyPr>
          <a:lstStyle/>
          <a:p>
            <a:pPr marL="1219200" marR="0" lvl="0" indent="-908050" algn="l" rtl="0">
              <a:lnSpc>
                <a:spcPct val="125000"/>
              </a:lnSpc>
              <a:spcBef>
                <a:spcPts val="0"/>
              </a:spcBef>
              <a:spcAft>
                <a:spcPts val="0"/>
              </a:spcAft>
              <a:buClr>
                <a:schemeClr val="dk2"/>
              </a:buClr>
              <a:buSzPts val="4700"/>
              <a:buFont typeface="Proxima Nova"/>
              <a:buChar char="●"/>
            </a:pPr>
            <a:r>
              <a:rPr lang="en-US" sz="4700" b="1">
                <a:solidFill>
                  <a:schemeClr val="dk2"/>
                </a:solidFill>
                <a:latin typeface="Proxima Nova"/>
                <a:ea typeface="Proxima Nova"/>
                <a:cs typeface="Proxima Nova"/>
                <a:sym typeface="Proxima Nova"/>
              </a:rPr>
              <a:t>BIP:</a:t>
            </a:r>
            <a:r>
              <a:rPr lang="en-US" sz="4700">
                <a:solidFill>
                  <a:schemeClr val="dk2"/>
                </a:solidFill>
                <a:latin typeface="Proxima Nova"/>
                <a:ea typeface="Proxima Nova"/>
                <a:cs typeface="Proxima Nova"/>
                <a:sym typeface="Proxima Nova"/>
              </a:rPr>
              <a:t> Bitcoin Improvement Proposal</a:t>
            </a:r>
            <a:endParaRPr sz="4700">
              <a:solidFill>
                <a:schemeClr val="dk2"/>
              </a:solidFill>
              <a:latin typeface="Proxima Nova"/>
              <a:ea typeface="Proxima Nova"/>
              <a:cs typeface="Proxima Nova"/>
              <a:sym typeface="Proxima Nova"/>
            </a:endParaRPr>
          </a:p>
          <a:p>
            <a:pPr marL="2438400" marR="0" lvl="1" indent="-908050" algn="l" rtl="0">
              <a:lnSpc>
                <a:spcPct val="125000"/>
              </a:lnSpc>
              <a:spcBef>
                <a:spcPts val="0"/>
              </a:spcBef>
              <a:spcAft>
                <a:spcPts val="0"/>
              </a:spcAft>
              <a:buClr>
                <a:schemeClr val="dk2"/>
              </a:buClr>
              <a:buSzPts val="4700"/>
              <a:buFont typeface="Proxima Nova"/>
              <a:buChar char="○"/>
            </a:pPr>
            <a:r>
              <a:rPr lang="en-US" sz="4700">
                <a:solidFill>
                  <a:schemeClr val="dk2"/>
                </a:solidFill>
                <a:latin typeface="Proxima Nova"/>
                <a:ea typeface="Proxima Nova"/>
                <a:cs typeface="Proxima Nova"/>
                <a:sym typeface="Proxima Nova"/>
              </a:rPr>
              <a:t>Three types:</a:t>
            </a:r>
            <a:endParaRPr sz="4700">
              <a:solidFill>
                <a:schemeClr val="dk2"/>
              </a:solidFill>
              <a:latin typeface="Proxima Nova"/>
              <a:ea typeface="Proxima Nova"/>
              <a:cs typeface="Proxima Nova"/>
              <a:sym typeface="Proxima Nova"/>
            </a:endParaRPr>
          </a:p>
          <a:p>
            <a:pPr marL="3657600" marR="0" lvl="2" indent="-908050" algn="l" rtl="0">
              <a:lnSpc>
                <a:spcPct val="125000"/>
              </a:lnSpc>
              <a:spcBef>
                <a:spcPts val="0"/>
              </a:spcBef>
              <a:spcAft>
                <a:spcPts val="0"/>
              </a:spcAft>
              <a:buClr>
                <a:schemeClr val="dk2"/>
              </a:buClr>
              <a:buSzPts val="4700"/>
              <a:buFont typeface="Proxima Nova"/>
              <a:buChar char="■"/>
            </a:pPr>
            <a:r>
              <a:rPr lang="en-US" sz="4700">
                <a:solidFill>
                  <a:schemeClr val="dk2"/>
                </a:solidFill>
                <a:latin typeface="Proxima Nova"/>
                <a:ea typeface="Proxima Nova"/>
                <a:cs typeface="Proxima Nova"/>
                <a:sym typeface="Proxima Nova"/>
              </a:rPr>
              <a:t>Standards Track BIPs</a:t>
            </a:r>
            <a:endParaRPr sz="4700">
              <a:solidFill>
                <a:schemeClr val="dk2"/>
              </a:solidFill>
              <a:latin typeface="Proxima Nova"/>
              <a:ea typeface="Proxima Nova"/>
              <a:cs typeface="Proxima Nova"/>
              <a:sym typeface="Proxima Nova"/>
            </a:endParaRPr>
          </a:p>
          <a:p>
            <a:pPr marL="3657600" marR="0" lvl="2" indent="-908050" algn="l" rtl="0">
              <a:lnSpc>
                <a:spcPct val="125000"/>
              </a:lnSpc>
              <a:spcBef>
                <a:spcPts val="0"/>
              </a:spcBef>
              <a:spcAft>
                <a:spcPts val="0"/>
              </a:spcAft>
              <a:buClr>
                <a:schemeClr val="dk2"/>
              </a:buClr>
              <a:buSzPts val="4700"/>
              <a:buFont typeface="Proxima Nova"/>
              <a:buChar char="■"/>
            </a:pPr>
            <a:r>
              <a:rPr lang="en-US" sz="4700">
                <a:solidFill>
                  <a:schemeClr val="dk2"/>
                </a:solidFill>
                <a:latin typeface="Proxima Nova"/>
                <a:ea typeface="Proxima Nova"/>
                <a:cs typeface="Proxima Nova"/>
                <a:sym typeface="Proxima Nova"/>
              </a:rPr>
              <a:t>Informational BIPs</a:t>
            </a:r>
            <a:endParaRPr sz="4700">
              <a:solidFill>
                <a:schemeClr val="dk2"/>
              </a:solidFill>
              <a:latin typeface="Proxima Nova"/>
              <a:ea typeface="Proxima Nova"/>
              <a:cs typeface="Proxima Nova"/>
              <a:sym typeface="Proxima Nova"/>
            </a:endParaRPr>
          </a:p>
          <a:p>
            <a:pPr marL="3657600" marR="0" lvl="2" indent="-908050" algn="l" rtl="0">
              <a:lnSpc>
                <a:spcPct val="125000"/>
              </a:lnSpc>
              <a:spcBef>
                <a:spcPts val="0"/>
              </a:spcBef>
              <a:spcAft>
                <a:spcPts val="0"/>
              </a:spcAft>
              <a:buClr>
                <a:schemeClr val="dk2"/>
              </a:buClr>
              <a:buSzPts val="4700"/>
              <a:buFont typeface="Proxima Nova"/>
              <a:buChar char="■"/>
            </a:pPr>
            <a:r>
              <a:rPr lang="en-US" sz="4700">
                <a:solidFill>
                  <a:schemeClr val="dk2"/>
                </a:solidFill>
                <a:latin typeface="Proxima Nova"/>
                <a:ea typeface="Proxima Nova"/>
                <a:cs typeface="Proxima Nova"/>
                <a:sym typeface="Proxima Nova"/>
              </a:rPr>
              <a:t>Process BIPs</a:t>
            </a:r>
            <a:endParaRPr sz="4700">
              <a:solidFill>
                <a:schemeClr val="dk2"/>
              </a:solidFill>
              <a:latin typeface="Proxima Nova"/>
              <a:ea typeface="Proxima Nova"/>
              <a:cs typeface="Proxima Nova"/>
              <a:sym typeface="Proxima Nova"/>
            </a:endParaRPr>
          </a:p>
          <a:p>
            <a:pPr marL="1219200" marR="0" lvl="0" indent="-908050" algn="l" rtl="0">
              <a:lnSpc>
                <a:spcPct val="125000"/>
              </a:lnSpc>
              <a:spcBef>
                <a:spcPts val="0"/>
              </a:spcBef>
              <a:spcAft>
                <a:spcPts val="0"/>
              </a:spcAft>
              <a:buClr>
                <a:schemeClr val="dk2"/>
              </a:buClr>
              <a:buSzPts val="4700"/>
              <a:buFont typeface="Proxima Nova"/>
              <a:buChar char="●"/>
            </a:pPr>
            <a:r>
              <a:rPr lang="en-US" sz="4700">
                <a:solidFill>
                  <a:schemeClr val="dk2"/>
                </a:solidFill>
                <a:latin typeface="Proxima Nova"/>
                <a:ea typeface="Proxima Nova"/>
                <a:cs typeface="Proxima Nova"/>
                <a:sym typeface="Proxima Nova"/>
              </a:rPr>
              <a:t>First BIP proposed by Amir Taaki on 2011-08-19</a:t>
            </a:r>
            <a:endParaRPr sz="4700">
              <a:solidFill>
                <a:schemeClr val="dk2"/>
              </a:solidFill>
              <a:latin typeface="Proxima Nova"/>
              <a:ea typeface="Proxima Nova"/>
              <a:cs typeface="Proxima Nova"/>
              <a:sym typeface="Proxima Nova"/>
            </a:endParaRPr>
          </a:p>
          <a:p>
            <a:pPr marL="1219200" marR="0" lvl="0" indent="-908050" algn="l" rtl="0">
              <a:lnSpc>
                <a:spcPct val="125000"/>
              </a:lnSpc>
              <a:spcBef>
                <a:spcPts val="0"/>
              </a:spcBef>
              <a:spcAft>
                <a:spcPts val="0"/>
              </a:spcAft>
              <a:buClr>
                <a:schemeClr val="dk2"/>
              </a:buClr>
              <a:buSzPts val="4700"/>
              <a:buFont typeface="Proxima Nova"/>
              <a:buChar char="●"/>
            </a:pPr>
            <a:r>
              <a:rPr lang="en-US" sz="4700">
                <a:solidFill>
                  <a:schemeClr val="dk2"/>
                </a:solidFill>
                <a:latin typeface="Proxima Nova"/>
                <a:ea typeface="Proxima Nova"/>
                <a:cs typeface="Proxima Nova"/>
                <a:sym typeface="Proxima Nova"/>
              </a:rPr>
              <a:t>Signal support for a BIP by including reference in block when mining</a:t>
            </a:r>
            <a:endParaRPr sz="4700">
              <a:solidFill>
                <a:schemeClr val="dk2"/>
              </a:solidFill>
              <a:latin typeface="Proxima Nova"/>
              <a:ea typeface="Proxima Nova"/>
              <a:cs typeface="Proxima Nova"/>
              <a:sym typeface="Proxima Nova"/>
            </a:endParaRPr>
          </a:p>
        </p:txBody>
      </p:sp>
      <p:pic>
        <p:nvPicPr>
          <p:cNvPr id="1749" name="Google Shape;1749;p135"/>
          <p:cNvPicPr preferRelativeResize="0"/>
          <p:nvPr/>
        </p:nvPicPr>
        <p:blipFill>
          <a:blip r:embed="rId5">
            <a:alphaModFix/>
          </a:blip>
          <a:stretch>
            <a:fillRect/>
          </a:stretch>
        </p:blipFill>
        <p:spPr>
          <a:xfrm>
            <a:off x="12919150" y="5005250"/>
            <a:ext cx="11036200" cy="4900250"/>
          </a:xfrm>
          <a:prstGeom prst="rect">
            <a:avLst/>
          </a:prstGeom>
          <a:noFill/>
          <a:ln>
            <a:noFill/>
          </a:ln>
        </p:spPr>
      </p:pic>
      <p:sp>
        <p:nvSpPr>
          <p:cNvPr id="1750" name="Google Shape;1750;p135"/>
          <p:cNvSpPr txBox="1"/>
          <p:nvPr/>
        </p:nvSpPr>
        <p:spPr>
          <a:xfrm>
            <a:off x="14564100" y="9144875"/>
            <a:ext cx="77463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a:t>Source: </a:t>
            </a:r>
            <a:r>
              <a:rPr lang="en-US" sz="2000" u="sng">
                <a:solidFill>
                  <a:schemeClr val="hlink"/>
                </a:solidFill>
                <a:hlinkClick r:id="rId6"/>
              </a:rPr>
              <a:t>https://en.bitcoin.it/wiki/Bitcoin_Improvement_Proposals</a:t>
            </a:r>
            <a:r>
              <a:rPr lang="en-US" sz="2000"/>
              <a:t> </a:t>
            </a:r>
            <a:endParaRPr sz="2000"/>
          </a:p>
        </p:txBody>
      </p:sp>
    </p:spTree>
  </p:cSld>
  <p:clrMapOvr>
    <a:overrideClrMapping bg1="lt1" tx1="dk1" bg2="lt2" tx2="dk2" accent1="accent1" accent2="accent2" accent3="accent3" accent4="accent4" accent5="accent5" accent6="accent6" hlink="hlink" folHlink="folHlink"/>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rgbClr val="004735"/>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1678864" y="5569650"/>
            <a:ext cx="21025723" cy="2650435"/>
          </a:xfrm>
        </p:spPr>
        <p:txBody>
          <a:bodyPr/>
          <a:lstStyle/>
          <a:p>
            <a:pPr algn="ct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Thank</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you</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for</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your</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attention</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4226049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348"/>
        <p:cNvGrpSpPr/>
        <p:nvPr/>
      </p:nvGrpSpPr>
      <p:grpSpPr>
        <a:xfrm>
          <a:off x="0" y="0"/>
          <a:ext cx="0" cy="0"/>
          <a:chOff x="0" y="0"/>
          <a:chExt cx="0" cy="0"/>
        </a:xfrm>
      </p:grpSpPr>
      <p:sp>
        <p:nvSpPr>
          <p:cNvPr id="349" name="Google Shape;349;p35"/>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HARDWARE WALLETS</a:t>
            </a:r>
            <a:endParaRPr sz="4500" b="1">
              <a:solidFill>
                <a:srgbClr val="696969"/>
              </a:solidFill>
              <a:latin typeface="Proxima Nova"/>
              <a:ea typeface="Proxima Nova"/>
              <a:cs typeface="Proxima Nova"/>
              <a:sym typeface="Proxima Nova"/>
            </a:endParaRPr>
          </a:p>
        </p:txBody>
      </p:sp>
      <p:sp>
        <p:nvSpPr>
          <p:cNvPr id="350" name="Google Shape;350;p35"/>
          <p:cNvSpPr txBox="1"/>
          <p:nvPr/>
        </p:nvSpPr>
        <p:spPr>
          <a:xfrm>
            <a:off x="1622650" y="304462"/>
            <a:ext cx="21608850" cy="1299900"/>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pic>
        <p:nvPicPr>
          <p:cNvPr id="351" name="Google Shape;351;p35"/>
          <p:cNvPicPr preferRelativeResize="0"/>
          <p:nvPr/>
        </p:nvPicPr>
        <p:blipFill>
          <a:blip r:embed="rId5">
            <a:alphaModFix/>
          </a:blip>
          <a:stretch>
            <a:fillRect/>
          </a:stretch>
        </p:blipFill>
        <p:spPr>
          <a:xfrm>
            <a:off x="1622650" y="3425888"/>
            <a:ext cx="12622845" cy="7834175"/>
          </a:xfrm>
          <a:prstGeom prst="rect">
            <a:avLst/>
          </a:prstGeom>
          <a:noFill/>
          <a:ln w="38100" cap="flat" cmpd="sng">
            <a:solidFill>
              <a:schemeClr val="dk2"/>
            </a:solidFill>
            <a:prstDash val="solid"/>
            <a:round/>
            <a:headEnd type="none" w="sm" len="sm"/>
            <a:tailEnd type="none" w="sm" len="sm"/>
          </a:ln>
        </p:spPr>
      </p:pic>
      <p:pic>
        <p:nvPicPr>
          <p:cNvPr id="352" name="Google Shape;352;p35"/>
          <p:cNvPicPr preferRelativeResize="0"/>
          <p:nvPr/>
        </p:nvPicPr>
        <p:blipFill>
          <a:blip r:embed="rId6">
            <a:alphaModFix/>
          </a:blip>
          <a:stretch>
            <a:fillRect/>
          </a:stretch>
        </p:blipFill>
        <p:spPr>
          <a:xfrm>
            <a:off x="14762251" y="2554650"/>
            <a:ext cx="8469249" cy="4446356"/>
          </a:xfrm>
          <a:prstGeom prst="rect">
            <a:avLst/>
          </a:prstGeom>
          <a:noFill/>
          <a:ln w="38100" cap="flat" cmpd="sng">
            <a:solidFill>
              <a:schemeClr val="dk2"/>
            </a:solidFill>
            <a:prstDash val="solid"/>
            <a:round/>
            <a:headEnd type="none" w="sm" len="sm"/>
            <a:tailEnd type="none" w="sm" len="sm"/>
          </a:ln>
        </p:spPr>
      </p:pic>
      <p:pic>
        <p:nvPicPr>
          <p:cNvPr id="353" name="Google Shape;353;p35"/>
          <p:cNvPicPr preferRelativeResize="0"/>
          <p:nvPr/>
        </p:nvPicPr>
        <p:blipFill>
          <a:blip r:embed="rId7">
            <a:alphaModFix/>
          </a:blip>
          <a:stretch>
            <a:fillRect/>
          </a:stretch>
        </p:blipFill>
        <p:spPr>
          <a:xfrm>
            <a:off x="15044575" y="7473749"/>
            <a:ext cx="7904606" cy="4446349"/>
          </a:xfrm>
          <a:prstGeom prst="rect">
            <a:avLst/>
          </a:prstGeom>
          <a:noFill/>
          <a:ln w="38100" cap="flat" cmpd="sng">
            <a:solidFill>
              <a:schemeClr val="dk2"/>
            </a:solidFill>
            <a:prstDash val="solid"/>
            <a:round/>
            <a:headEnd type="none" w="sm" len="sm"/>
            <a:tailEnd type="none" w="sm" len="sm"/>
          </a:ln>
        </p:spPr>
      </p:pic>
      <p:sp>
        <p:nvSpPr>
          <p:cNvPr id="354" name="Google Shape;354;p35"/>
          <p:cNvSpPr txBox="1"/>
          <p:nvPr/>
        </p:nvSpPr>
        <p:spPr>
          <a:xfrm>
            <a:off x="10804267" y="11657979"/>
            <a:ext cx="11142900" cy="129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t>Image sources:</a:t>
            </a:r>
            <a:endParaRPr sz="1800" dirty="0"/>
          </a:p>
          <a:p>
            <a:pPr marL="0" lvl="0" indent="0" algn="l" rtl="0">
              <a:spcBef>
                <a:spcPts val="0"/>
              </a:spcBef>
              <a:spcAft>
                <a:spcPts val="0"/>
              </a:spcAft>
              <a:buNone/>
            </a:pPr>
            <a:r>
              <a:rPr lang="en-US" sz="1800" u="sng" dirty="0">
                <a:solidFill>
                  <a:schemeClr val="hlink"/>
                </a:solidFill>
                <a:hlinkClick r:id="rId8"/>
              </a:rPr>
              <a:t>https://www.ledgerwallet.com/</a:t>
            </a:r>
            <a:endParaRPr sz="1800" dirty="0"/>
          </a:p>
          <a:p>
            <a:pPr marL="0" lvl="0" indent="0" algn="l" rtl="0">
              <a:spcBef>
                <a:spcPts val="0"/>
              </a:spcBef>
              <a:spcAft>
                <a:spcPts val="0"/>
              </a:spcAft>
              <a:buNone/>
            </a:pPr>
            <a:r>
              <a:rPr lang="en-US" sz="1800" u="sng" dirty="0">
                <a:solidFill>
                  <a:schemeClr val="hlink"/>
                </a:solidFill>
                <a:hlinkClick r:id="rId9"/>
              </a:rPr>
              <a:t>https://trezor.io/</a:t>
            </a:r>
            <a:endParaRPr sz="1800" dirty="0"/>
          </a:p>
          <a:p>
            <a:pPr marL="0" lvl="0" indent="0" algn="l" rtl="0">
              <a:spcBef>
                <a:spcPts val="0"/>
              </a:spcBef>
              <a:spcAft>
                <a:spcPts val="0"/>
              </a:spcAft>
              <a:buNone/>
            </a:pPr>
            <a:r>
              <a:rPr lang="en-US" sz="1800" u="sng" dirty="0">
                <a:solidFill>
                  <a:schemeClr val="hlink"/>
                </a:solidFill>
                <a:hlinkClick r:id="rId10"/>
              </a:rPr>
              <a:t>https://choosecase.com/</a:t>
            </a:r>
            <a:endParaRPr sz="1800" dirty="0"/>
          </a:p>
          <a:p>
            <a:pPr marL="0" lvl="0" indent="0" algn="l" rtl="0">
              <a:spcBef>
                <a:spcPts val="0"/>
              </a:spcBef>
              <a:spcAft>
                <a:spcPts val="0"/>
              </a:spcAft>
              <a:buNone/>
            </a:pPr>
            <a:endParaRPr sz="1800" dirty="0"/>
          </a:p>
        </p:txBody>
      </p:sp>
    </p:spTree>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360"/>
        <p:cNvGrpSpPr/>
        <p:nvPr/>
      </p:nvGrpSpPr>
      <p:grpSpPr>
        <a:xfrm>
          <a:off x="0" y="0"/>
          <a:ext cx="0" cy="0"/>
          <a:chOff x="0" y="0"/>
          <a:chExt cx="0" cy="0"/>
        </a:xfrm>
      </p:grpSpPr>
      <p:sp>
        <p:nvSpPr>
          <p:cNvPr id="361" name="Google Shape;361;p36"/>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BRAIN WALLETS</a:t>
            </a:r>
            <a:endParaRPr sz="4500" b="1">
              <a:solidFill>
                <a:srgbClr val="696969"/>
              </a:solidFill>
              <a:latin typeface="Proxima Nova"/>
              <a:ea typeface="Proxima Nova"/>
              <a:cs typeface="Proxima Nova"/>
              <a:sym typeface="Proxima Nova"/>
            </a:endParaRPr>
          </a:p>
        </p:txBody>
      </p:sp>
      <p:sp>
        <p:nvSpPr>
          <p:cNvPr id="362" name="Google Shape;362;p36"/>
          <p:cNvSpPr txBox="1"/>
          <p:nvPr/>
        </p:nvSpPr>
        <p:spPr>
          <a:xfrm>
            <a:off x="2924725" y="492762"/>
            <a:ext cx="19464600" cy="1285637"/>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sp>
        <p:nvSpPr>
          <p:cNvPr id="363" name="Google Shape;363;p36"/>
          <p:cNvSpPr txBox="1"/>
          <p:nvPr/>
        </p:nvSpPr>
        <p:spPr>
          <a:xfrm>
            <a:off x="6254588" y="10706400"/>
            <a:ext cx="11784300" cy="12312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800"/>
              </a:spcBef>
              <a:spcAft>
                <a:spcPts val="0"/>
              </a:spcAft>
              <a:buNone/>
            </a:pPr>
            <a:r>
              <a:rPr lang="en-US" sz="6000">
                <a:solidFill>
                  <a:schemeClr val="dk2"/>
                </a:solidFill>
                <a:latin typeface="Proxima Nova Semibold"/>
                <a:ea typeface="Proxima Nova Semibold"/>
                <a:cs typeface="Proxima Nova Semibold"/>
                <a:sym typeface="Proxima Nova Semibold"/>
              </a:rPr>
              <a:t>Memorize Your Private Key</a:t>
            </a:r>
            <a:endParaRPr sz="6000">
              <a:solidFill>
                <a:schemeClr val="dk2"/>
              </a:solidFill>
              <a:latin typeface="Proxima Nova Semibold"/>
              <a:ea typeface="Proxima Nova Semibold"/>
              <a:cs typeface="Proxima Nova Semibold"/>
              <a:sym typeface="Proxima Nova Semibold"/>
            </a:endParaRPr>
          </a:p>
          <a:p>
            <a:pPr marL="0" lvl="0" indent="0" algn="l" rtl="0">
              <a:lnSpc>
                <a:spcPct val="90000"/>
              </a:lnSpc>
              <a:spcBef>
                <a:spcPts val="800"/>
              </a:spcBef>
              <a:spcAft>
                <a:spcPts val="0"/>
              </a:spcAft>
              <a:buNone/>
            </a:pPr>
            <a:endParaRPr sz="4800">
              <a:solidFill>
                <a:schemeClr val="dk2"/>
              </a:solidFill>
              <a:latin typeface="Proxima Nova"/>
              <a:ea typeface="Proxima Nova"/>
              <a:cs typeface="Proxima Nova"/>
              <a:sym typeface="Proxima Nova"/>
            </a:endParaRPr>
          </a:p>
          <a:p>
            <a:pPr marL="177800" lvl="0" indent="-63500" algn="l" rtl="0">
              <a:lnSpc>
                <a:spcPct val="90000"/>
              </a:lnSpc>
              <a:spcBef>
                <a:spcPts val="800"/>
              </a:spcBef>
              <a:spcAft>
                <a:spcPts val="0"/>
              </a:spcAft>
              <a:buClr>
                <a:schemeClr val="dk2"/>
              </a:buClr>
              <a:buSzPts val="1800"/>
              <a:buFont typeface="Arial"/>
              <a:buNone/>
            </a:pPr>
            <a:endParaRPr sz="4800">
              <a:solidFill>
                <a:schemeClr val="dk2"/>
              </a:solidFill>
              <a:latin typeface="Proxima Nova"/>
              <a:ea typeface="Proxima Nova"/>
              <a:cs typeface="Proxima Nova"/>
              <a:sym typeface="Proxima Nova"/>
            </a:endParaRPr>
          </a:p>
          <a:p>
            <a:pPr marL="0" lvl="0" indent="0" algn="l" rtl="0">
              <a:spcBef>
                <a:spcPts val="0"/>
              </a:spcBef>
              <a:spcAft>
                <a:spcPts val="0"/>
              </a:spcAft>
              <a:buNone/>
            </a:pPr>
            <a:endParaRPr sz="4800">
              <a:solidFill>
                <a:schemeClr val="dk2"/>
              </a:solidFill>
              <a:latin typeface="Proxima Nova"/>
              <a:ea typeface="Proxima Nova"/>
              <a:cs typeface="Proxima Nova"/>
              <a:sym typeface="Proxima Nova"/>
            </a:endParaRPr>
          </a:p>
        </p:txBody>
      </p:sp>
      <p:pic>
        <p:nvPicPr>
          <p:cNvPr id="366" name="Google Shape;366;p36"/>
          <p:cNvPicPr preferRelativeResize="0"/>
          <p:nvPr/>
        </p:nvPicPr>
        <p:blipFill>
          <a:blip r:embed="rId5">
            <a:alphaModFix/>
          </a:blip>
          <a:stretch>
            <a:fillRect/>
          </a:stretch>
        </p:blipFill>
        <p:spPr>
          <a:xfrm>
            <a:off x="6843211" y="3975400"/>
            <a:ext cx="10607065" cy="6522500"/>
          </a:xfrm>
          <a:prstGeom prst="rect">
            <a:avLst/>
          </a:prstGeom>
          <a:noFill/>
          <a:ln w="38100" cap="flat" cmpd="sng">
            <a:solidFill>
              <a:schemeClr val="dk2"/>
            </a:solidFill>
            <a:prstDash val="solid"/>
            <a:round/>
            <a:headEnd type="none" w="sm" len="sm"/>
            <a:tailEnd type="none" w="sm" len="sm"/>
          </a:ln>
        </p:spPr>
      </p:pic>
      <p:sp>
        <p:nvSpPr>
          <p:cNvPr id="367" name="Google Shape;367;p36"/>
          <p:cNvSpPr/>
          <p:nvPr/>
        </p:nvSpPr>
        <p:spPr>
          <a:xfrm>
            <a:off x="4522925" y="3440825"/>
            <a:ext cx="5280300" cy="1400100"/>
          </a:xfrm>
          <a:prstGeom prst="roundRect">
            <a:avLst>
              <a:gd name="adj" fmla="val 16667"/>
            </a:avLst>
          </a:prstGeom>
          <a:solidFill>
            <a:schemeClr val="accen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139700" marR="139700" lvl="0" indent="0" algn="ctr" rtl="0">
              <a:lnSpc>
                <a:spcPct val="130000"/>
              </a:lnSpc>
              <a:spcBef>
                <a:spcPts val="0"/>
              </a:spcBef>
              <a:spcAft>
                <a:spcPts val="0"/>
              </a:spcAft>
              <a:buClr>
                <a:schemeClr val="dk2"/>
              </a:buClr>
              <a:buSzPts val="1100"/>
              <a:buFont typeface="Arial"/>
              <a:buNone/>
            </a:pPr>
            <a:r>
              <a:rPr lang="en-US" sz="2400" b="1">
                <a:solidFill>
                  <a:schemeClr val="dk2"/>
                </a:solidFill>
                <a:latin typeface="Proxima Nova"/>
                <a:ea typeface="Proxima Nova"/>
                <a:cs typeface="Proxima Nova"/>
                <a:sym typeface="Proxima Nova"/>
              </a:rPr>
              <a:t>L2Skyj3pJK3nc7wgr9afokGL89dPWV3iHQJvZiy2zEwvXDQReAgg</a:t>
            </a:r>
            <a:endParaRPr sz="2400"/>
          </a:p>
        </p:txBody>
      </p:sp>
      <p:sp>
        <p:nvSpPr>
          <p:cNvPr id="368" name="Google Shape;368;p36"/>
          <p:cNvSpPr/>
          <p:nvPr/>
        </p:nvSpPr>
        <p:spPr>
          <a:xfrm rot="2411831">
            <a:off x="9409845" y="4479052"/>
            <a:ext cx="1365622" cy="1002896"/>
          </a:xfrm>
          <a:prstGeom prst="rightArrow">
            <a:avLst>
              <a:gd name="adj1" fmla="val 50000"/>
              <a:gd name="adj2" fmla="val 50000"/>
            </a:avLst>
          </a:prstGeom>
          <a:solidFill>
            <a:srgbClr val="FFFFFF"/>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3"/>
                                        </p:tgtEl>
                                        <p:attrNameLst>
                                          <p:attrName>style.visibility</p:attrName>
                                        </p:attrNameLst>
                                      </p:cBhvr>
                                      <p:to>
                                        <p:strVal val="visible"/>
                                      </p:to>
                                    </p:set>
                                    <p:animEffect transition="in" filter="fade">
                                      <p:cBhvr>
                                        <p:cTn id="7" dur="1000"/>
                                        <p:tgtEl>
                                          <p:spTgt spid="3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373"/>
        <p:cNvGrpSpPr/>
        <p:nvPr/>
      </p:nvGrpSpPr>
      <p:grpSpPr>
        <a:xfrm>
          <a:off x="0" y="0"/>
          <a:ext cx="0" cy="0"/>
          <a:chOff x="0" y="0"/>
          <a:chExt cx="0" cy="0"/>
        </a:xfrm>
      </p:grpSpPr>
      <p:pic>
        <p:nvPicPr>
          <p:cNvPr id="374" name="Google Shape;374;p37"/>
          <p:cNvPicPr preferRelativeResize="0"/>
          <p:nvPr/>
        </p:nvPicPr>
        <p:blipFill rotWithShape="1">
          <a:blip r:embed="rId5">
            <a:alphaModFix/>
          </a:blip>
          <a:srcRect b="16422"/>
          <a:stretch/>
        </p:blipFill>
        <p:spPr>
          <a:xfrm>
            <a:off x="8935967" y="0"/>
            <a:ext cx="6505721" cy="13716002"/>
          </a:xfrm>
          <a:prstGeom prst="rect">
            <a:avLst/>
          </a:prstGeom>
          <a:noFill/>
          <a:ln>
            <a:noFill/>
          </a:ln>
        </p:spPr>
      </p:pic>
      <p:sp>
        <p:nvSpPr>
          <p:cNvPr id="375" name="Google Shape;375;p37"/>
          <p:cNvSpPr/>
          <p:nvPr/>
        </p:nvSpPr>
        <p:spPr>
          <a:xfrm>
            <a:off x="7280025" y="5943600"/>
            <a:ext cx="10480500" cy="7983300"/>
          </a:xfrm>
          <a:prstGeom prst="rect">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380"/>
        <p:cNvGrpSpPr/>
        <p:nvPr/>
      </p:nvGrpSpPr>
      <p:grpSpPr>
        <a:xfrm>
          <a:off x="0" y="0"/>
          <a:ext cx="0" cy="0"/>
          <a:chOff x="0" y="0"/>
          <a:chExt cx="0" cy="0"/>
        </a:xfrm>
      </p:grpSpPr>
      <p:pic>
        <p:nvPicPr>
          <p:cNvPr id="381" name="Google Shape;381;p38"/>
          <p:cNvPicPr preferRelativeResize="0"/>
          <p:nvPr/>
        </p:nvPicPr>
        <p:blipFill rotWithShape="1">
          <a:blip r:embed="rId5">
            <a:alphaModFix/>
          </a:blip>
          <a:srcRect b="16422"/>
          <a:stretch/>
        </p:blipFill>
        <p:spPr>
          <a:xfrm>
            <a:off x="8935967" y="0"/>
            <a:ext cx="6505721" cy="13716002"/>
          </a:xfrm>
          <a:prstGeom prst="rect">
            <a:avLst/>
          </a:prstGeom>
          <a:noFill/>
          <a:ln>
            <a:noFill/>
          </a:ln>
        </p:spPr>
      </p:pic>
      <p:sp>
        <p:nvSpPr>
          <p:cNvPr id="382" name="Google Shape;382;p38"/>
          <p:cNvSpPr/>
          <p:nvPr/>
        </p:nvSpPr>
        <p:spPr>
          <a:xfrm>
            <a:off x="7280025" y="10691450"/>
            <a:ext cx="10480500" cy="3235500"/>
          </a:xfrm>
          <a:prstGeom prst="rect">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387"/>
        <p:cNvGrpSpPr/>
        <p:nvPr/>
      </p:nvGrpSpPr>
      <p:grpSpPr>
        <a:xfrm>
          <a:off x="0" y="0"/>
          <a:ext cx="0" cy="0"/>
          <a:chOff x="0" y="0"/>
          <a:chExt cx="0" cy="0"/>
        </a:xfrm>
      </p:grpSpPr>
      <p:pic>
        <p:nvPicPr>
          <p:cNvPr id="388" name="Google Shape;388;p39"/>
          <p:cNvPicPr preferRelativeResize="0"/>
          <p:nvPr/>
        </p:nvPicPr>
        <p:blipFill rotWithShape="1">
          <a:blip r:embed="rId5">
            <a:alphaModFix/>
          </a:blip>
          <a:srcRect b="16422"/>
          <a:stretch/>
        </p:blipFill>
        <p:spPr>
          <a:xfrm>
            <a:off x="10413075" y="0"/>
            <a:ext cx="6505721" cy="13716002"/>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404"/>
        <p:cNvGrpSpPr/>
        <p:nvPr/>
      </p:nvGrpSpPr>
      <p:grpSpPr>
        <a:xfrm>
          <a:off x="0" y="0"/>
          <a:ext cx="0" cy="0"/>
          <a:chOff x="0" y="0"/>
          <a:chExt cx="0" cy="0"/>
        </a:xfrm>
      </p:grpSpPr>
      <p:sp>
        <p:nvSpPr>
          <p:cNvPr id="405" name="Google Shape;405;p41"/>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BRAIN WALLETS</a:t>
            </a:r>
            <a:endParaRPr sz="4500" b="1">
              <a:solidFill>
                <a:srgbClr val="696969"/>
              </a:solidFill>
              <a:latin typeface="Proxima Nova"/>
              <a:ea typeface="Proxima Nova"/>
              <a:cs typeface="Proxima Nova"/>
              <a:sym typeface="Proxima Nova"/>
            </a:endParaRPr>
          </a:p>
        </p:txBody>
      </p:sp>
      <p:sp>
        <p:nvSpPr>
          <p:cNvPr id="406" name="Google Shape;406;p41"/>
          <p:cNvSpPr txBox="1"/>
          <p:nvPr/>
        </p:nvSpPr>
        <p:spPr>
          <a:xfrm>
            <a:off x="2117200" y="481122"/>
            <a:ext cx="19803925" cy="1281827"/>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sp>
        <p:nvSpPr>
          <p:cNvPr id="407" name="Google Shape;407;p41"/>
          <p:cNvSpPr txBox="1"/>
          <p:nvPr/>
        </p:nvSpPr>
        <p:spPr>
          <a:xfrm>
            <a:off x="2117200" y="4203275"/>
            <a:ext cx="11784300" cy="7437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US" sz="4900" dirty="0">
                <a:solidFill>
                  <a:schemeClr val="dk2"/>
                </a:solidFill>
                <a:latin typeface="Proxima Nova"/>
                <a:ea typeface="Proxima Nova"/>
                <a:cs typeface="Proxima Nova"/>
                <a:sym typeface="Proxima Nova"/>
              </a:rPr>
              <a:t>Brain wallets are a mnemonic, or collection of words/phrases</a:t>
            </a:r>
            <a:endParaRPr sz="4900" dirty="0">
              <a:solidFill>
                <a:schemeClr val="dk2"/>
              </a:solidFill>
              <a:latin typeface="Proxima Nova"/>
              <a:ea typeface="Proxima Nova"/>
              <a:cs typeface="Proxima Nova"/>
              <a:sym typeface="Proxima Nova"/>
            </a:endParaRPr>
          </a:p>
          <a:p>
            <a:pPr marL="457200" lvl="0" indent="-539750" algn="l" rtl="0">
              <a:lnSpc>
                <a:spcPct val="90000"/>
              </a:lnSpc>
              <a:spcBef>
                <a:spcPts val="0"/>
              </a:spcBef>
              <a:spcAft>
                <a:spcPts val="0"/>
              </a:spcAft>
              <a:buClr>
                <a:schemeClr val="dk2"/>
              </a:buClr>
              <a:buSzPts val="4900"/>
              <a:buFont typeface="Proxima Nova"/>
              <a:buChar char="●"/>
            </a:pPr>
            <a:r>
              <a:rPr lang="en-US" sz="4900" dirty="0">
                <a:solidFill>
                  <a:schemeClr val="dk2"/>
                </a:solidFill>
                <a:latin typeface="Proxima Nova"/>
                <a:ea typeface="Proxima Nova"/>
                <a:cs typeface="Proxima Nova"/>
                <a:sym typeface="Proxima Nova"/>
              </a:rPr>
              <a:t>Convenient way to memorize your private key</a:t>
            </a:r>
            <a:endParaRPr sz="4900" dirty="0">
              <a:solidFill>
                <a:schemeClr val="dk2"/>
              </a:solidFill>
              <a:latin typeface="Proxima Nova"/>
              <a:ea typeface="Proxima Nova"/>
              <a:cs typeface="Proxima Nova"/>
              <a:sym typeface="Proxima Nova"/>
            </a:endParaRPr>
          </a:p>
          <a:p>
            <a:pPr marL="457200" lvl="0" indent="-539750" algn="l" rtl="0">
              <a:lnSpc>
                <a:spcPct val="90000"/>
              </a:lnSpc>
              <a:spcBef>
                <a:spcPts val="0"/>
              </a:spcBef>
              <a:spcAft>
                <a:spcPts val="0"/>
              </a:spcAft>
              <a:buClr>
                <a:schemeClr val="dk2"/>
              </a:buClr>
              <a:buSzPts val="4900"/>
              <a:buFont typeface="Proxima Nova"/>
              <a:buChar char="●"/>
            </a:pPr>
            <a:r>
              <a:rPr lang="en-US" sz="4900" dirty="0">
                <a:solidFill>
                  <a:schemeClr val="dk2"/>
                </a:solidFill>
                <a:latin typeface="Proxima Nova"/>
                <a:ea typeface="Proxima Nova"/>
                <a:cs typeface="Proxima Nova"/>
                <a:sym typeface="Proxima Nova"/>
              </a:rPr>
              <a:t>Easier to have something that you can turn into your private key</a:t>
            </a:r>
            <a:endParaRPr sz="4900" dirty="0">
              <a:solidFill>
                <a:schemeClr val="dk2"/>
              </a:solidFill>
              <a:latin typeface="Proxima Nova"/>
              <a:ea typeface="Proxima Nova"/>
              <a:cs typeface="Proxima Nova"/>
              <a:sym typeface="Proxima Nova"/>
            </a:endParaRPr>
          </a:p>
          <a:p>
            <a:pPr marL="457200" lvl="0" indent="-539750" algn="l" rtl="0">
              <a:lnSpc>
                <a:spcPct val="90000"/>
              </a:lnSpc>
              <a:spcBef>
                <a:spcPts val="0"/>
              </a:spcBef>
              <a:spcAft>
                <a:spcPts val="0"/>
              </a:spcAft>
              <a:buClr>
                <a:schemeClr val="dk2"/>
              </a:buClr>
              <a:buSzPts val="4900"/>
              <a:buFont typeface="Proxima Nova"/>
              <a:buChar char="●"/>
            </a:pPr>
            <a:r>
              <a:rPr lang="en-US" sz="4900" dirty="0">
                <a:solidFill>
                  <a:schemeClr val="dk2"/>
                </a:solidFill>
                <a:latin typeface="Proxima Nova"/>
                <a:ea typeface="Proxima Nova"/>
                <a:cs typeface="Proxima Nova"/>
                <a:sym typeface="Proxima Nova"/>
              </a:rPr>
              <a:t>Not very secure, as humans aren’t as random as we think we are</a:t>
            </a:r>
            <a:endParaRPr sz="4900" dirty="0">
              <a:solidFill>
                <a:schemeClr val="dk2"/>
              </a:solidFill>
              <a:latin typeface="Proxima Nova"/>
              <a:ea typeface="Proxima Nova"/>
              <a:cs typeface="Proxima Nova"/>
              <a:sym typeface="Proxima Nova"/>
            </a:endParaRPr>
          </a:p>
          <a:p>
            <a:pPr marL="914400" lvl="1" indent="-539750" algn="l" rtl="0">
              <a:lnSpc>
                <a:spcPct val="90000"/>
              </a:lnSpc>
              <a:spcBef>
                <a:spcPts val="0"/>
              </a:spcBef>
              <a:spcAft>
                <a:spcPts val="0"/>
              </a:spcAft>
              <a:buClr>
                <a:schemeClr val="dk2"/>
              </a:buClr>
              <a:buSzPts val="4900"/>
              <a:buFont typeface="Proxima Nova"/>
              <a:buChar char="○"/>
            </a:pPr>
            <a:r>
              <a:rPr lang="en-US" sz="4900" dirty="0">
                <a:solidFill>
                  <a:schemeClr val="dk2"/>
                </a:solidFill>
                <a:latin typeface="Proxima Nova"/>
                <a:ea typeface="Proxima Nova"/>
                <a:cs typeface="Proxima Nova"/>
                <a:sym typeface="Proxima Nova"/>
              </a:rPr>
              <a:t>Vulnerable to Dictionary Attacks</a:t>
            </a:r>
            <a:endParaRPr sz="4900" dirty="0">
              <a:solidFill>
                <a:schemeClr val="dk2"/>
              </a:solidFill>
              <a:latin typeface="Proxima Nova"/>
              <a:ea typeface="Proxima Nova"/>
              <a:cs typeface="Proxima Nova"/>
              <a:sym typeface="Proxima Nova"/>
            </a:endParaRPr>
          </a:p>
        </p:txBody>
      </p:sp>
      <p:pic>
        <p:nvPicPr>
          <p:cNvPr id="408" name="Google Shape;408;p41"/>
          <p:cNvPicPr preferRelativeResize="0"/>
          <p:nvPr/>
        </p:nvPicPr>
        <p:blipFill rotWithShape="1">
          <a:blip r:embed="rId5">
            <a:alphaModFix/>
          </a:blip>
          <a:srcRect/>
          <a:stretch/>
        </p:blipFill>
        <p:spPr>
          <a:xfrm>
            <a:off x="14636305" y="3332355"/>
            <a:ext cx="7047600" cy="810240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414"/>
        <p:cNvGrpSpPr/>
        <p:nvPr/>
      </p:nvGrpSpPr>
      <p:grpSpPr>
        <a:xfrm>
          <a:off x="0" y="0"/>
          <a:ext cx="0" cy="0"/>
          <a:chOff x="0" y="0"/>
          <a:chExt cx="0" cy="0"/>
        </a:xfrm>
      </p:grpSpPr>
      <p:sp>
        <p:nvSpPr>
          <p:cNvPr id="415" name="Google Shape;415;p42"/>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BRAIN WALLETS</a:t>
            </a:r>
            <a:endParaRPr sz="4500" b="1">
              <a:solidFill>
                <a:srgbClr val="696969"/>
              </a:solidFill>
              <a:latin typeface="Proxima Nova"/>
              <a:ea typeface="Proxima Nova"/>
              <a:cs typeface="Proxima Nova"/>
              <a:sym typeface="Proxima Nova"/>
            </a:endParaRPr>
          </a:p>
        </p:txBody>
      </p:sp>
      <p:sp>
        <p:nvSpPr>
          <p:cNvPr id="416" name="Google Shape;416;p42"/>
          <p:cNvSpPr txBox="1"/>
          <p:nvPr/>
        </p:nvSpPr>
        <p:spPr>
          <a:xfrm>
            <a:off x="2924725" y="232418"/>
            <a:ext cx="19464600" cy="1530531"/>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pic>
        <p:nvPicPr>
          <p:cNvPr id="419" name="Google Shape;419;p42"/>
          <p:cNvPicPr preferRelativeResize="0"/>
          <p:nvPr/>
        </p:nvPicPr>
        <p:blipFill>
          <a:blip r:embed="rId5">
            <a:alphaModFix/>
          </a:blip>
          <a:stretch>
            <a:fillRect/>
          </a:stretch>
        </p:blipFill>
        <p:spPr>
          <a:xfrm>
            <a:off x="4758550" y="5656124"/>
            <a:ext cx="7175530" cy="4412375"/>
          </a:xfrm>
          <a:prstGeom prst="rect">
            <a:avLst/>
          </a:prstGeom>
          <a:noFill/>
          <a:ln w="38100" cap="flat" cmpd="sng">
            <a:solidFill>
              <a:schemeClr val="dk2"/>
            </a:solidFill>
            <a:prstDash val="solid"/>
            <a:round/>
            <a:headEnd type="none" w="sm" len="sm"/>
            <a:tailEnd type="none" w="sm" len="sm"/>
          </a:ln>
        </p:spPr>
      </p:pic>
      <p:sp>
        <p:nvSpPr>
          <p:cNvPr id="420" name="Google Shape;420;p42"/>
          <p:cNvSpPr/>
          <p:nvPr/>
        </p:nvSpPr>
        <p:spPr>
          <a:xfrm>
            <a:off x="3694875" y="3647488"/>
            <a:ext cx="3139800" cy="3113400"/>
          </a:xfrm>
          <a:prstGeom prst="roundRect">
            <a:avLst>
              <a:gd name="adj" fmla="val 16667"/>
            </a:avLst>
          </a:prstGeom>
          <a:solidFill>
            <a:schemeClr val="accen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139700" marR="139700" lvl="0" indent="0" algn="ctr" rtl="0">
              <a:lnSpc>
                <a:spcPct val="130000"/>
              </a:lnSpc>
              <a:spcBef>
                <a:spcPts val="0"/>
              </a:spcBef>
              <a:spcAft>
                <a:spcPts val="0"/>
              </a:spcAft>
              <a:buNone/>
            </a:pPr>
            <a:r>
              <a:rPr lang="en-US" sz="2400" b="1">
                <a:solidFill>
                  <a:schemeClr val="dk2"/>
                </a:solidFill>
                <a:latin typeface="Proxima Nova"/>
                <a:ea typeface="Proxima Nova"/>
                <a:cs typeface="Proxima Nova"/>
                <a:sym typeface="Proxima Nova"/>
              </a:rPr>
              <a:t>multiply accuse</a:t>
            </a:r>
            <a:endParaRPr sz="2400" b="1">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a:solidFill>
                  <a:schemeClr val="dk2"/>
                </a:solidFill>
                <a:latin typeface="Proxima Nova"/>
                <a:ea typeface="Proxima Nova"/>
                <a:cs typeface="Proxima Nova"/>
                <a:sym typeface="Proxima Nova"/>
              </a:rPr>
              <a:t>scrap fuel</a:t>
            </a:r>
            <a:endParaRPr sz="2400" b="1">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a:solidFill>
                  <a:schemeClr val="dk2"/>
                </a:solidFill>
                <a:latin typeface="Proxima Nova"/>
                <a:ea typeface="Proxima Nova"/>
                <a:cs typeface="Proxima Nova"/>
                <a:sym typeface="Proxima Nova"/>
              </a:rPr>
              <a:t>submit nose</a:t>
            </a:r>
            <a:endParaRPr sz="2400" b="1">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a:solidFill>
                  <a:schemeClr val="dk2"/>
                </a:solidFill>
                <a:latin typeface="Proxima Nova"/>
                <a:ea typeface="Proxima Nova"/>
                <a:cs typeface="Proxima Nova"/>
                <a:sym typeface="Proxima Nova"/>
              </a:rPr>
              <a:t>select hope</a:t>
            </a:r>
            <a:endParaRPr sz="2400" b="1">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a:solidFill>
                  <a:schemeClr val="dk2"/>
                </a:solidFill>
                <a:latin typeface="Proxima Nova"/>
                <a:ea typeface="Proxima Nova"/>
                <a:cs typeface="Proxima Nova"/>
                <a:sym typeface="Proxima Nova"/>
              </a:rPr>
              <a:t>adjust chair</a:t>
            </a:r>
            <a:endParaRPr sz="2400" b="1">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a:solidFill>
                  <a:schemeClr val="dk2"/>
                </a:solidFill>
                <a:latin typeface="Proxima Nova"/>
                <a:ea typeface="Proxima Nova"/>
                <a:cs typeface="Proxima Nova"/>
                <a:sym typeface="Proxima Nova"/>
              </a:rPr>
              <a:t>end afraid</a:t>
            </a:r>
            <a:endParaRPr sz="2400" b="1">
              <a:solidFill>
                <a:schemeClr val="dk2"/>
              </a:solidFill>
              <a:latin typeface="Proxima Nova"/>
              <a:ea typeface="Proxima Nova"/>
              <a:cs typeface="Proxima Nova"/>
              <a:sym typeface="Proxima Nova"/>
            </a:endParaRPr>
          </a:p>
        </p:txBody>
      </p:sp>
      <p:sp>
        <p:nvSpPr>
          <p:cNvPr id="421" name="Google Shape;421;p42"/>
          <p:cNvSpPr/>
          <p:nvPr/>
        </p:nvSpPr>
        <p:spPr>
          <a:xfrm rot="1957952">
            <a:off x="6587835" y="5823656"/>
            <a:ext cx="915162" cy="1002620"/>
          </a:xfrm>
          <a:prstGeom prst="rightArrow">
            <a:avLst>
              <a:gd name="adj1" fmla="val 50000"/>
              <a:gd name="adj2" fmla="val 50000"/>
            </a:avLst>
          </a:prstGeom>
          <a:solidFill>
            <a:srgbClr val="FFFFFF"/>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2"/>
          <p:cNvSpPr/>
          <p:nvPr/>
        </p:nvSpPr>
        <p:spPr>
          <a:xfrm>
            <a:off x="13840200" y="6305600"/>
            <a:ext cx="3139800" cy="3113400"/>
          </a:xfrm>
          <a:prstGeom prst="roundRect">
            <a:avLst>
              <a:gd name="adj" fmla="val 16667"/>
            </a:avLst>
          </a:prstGeom>
          <a:solidFill>
            <a:schemeClr val="accen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139700" marR="139700" lvl="0" indent="0" algn="ctr" rtl="0">
              <a:lnSpc>
                <a:spcPct val="130000"/>
              </a:lnSpc>
              <a:spcBef>
                <a:spcPts val="0"/>
              </a:spcBef>
              <a:spcAft>
                <a:spcPts val="0"/>
              </a:spcAft>
              <a:buNone/>
            </a:pPr>
            <a:r>
              <a:rPr lang="en-US" sz="2400" b="1" dirty="0">
                <a:solidFill>
                  <a:schemeClr val="dk2"/>
                </a:solidFill>
                <a:latin typeface="Proxima Nova"/>
                <a:ea typeface="Proxima Nova"/>
                <a:cs typeface="Proxima Nova"/>
                <a:sym typeface="Proxima Nova"/>
              </a:rPr>
              <a:t>multiply accuse</a:t>
            </a:r>
            <a:endParaRPr sz="2400" b="1" dirty="0">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dirty="0">
                <a:solidFill>
                  <a:schemeClr val="dk2"/>
                </a:solidFill>
                <a:latin typeface="Proxima Nova"/>
                <a:ea typeface="Proxima Nova"/>
                <a:cs typeface="Proxima Nova"/>
                <a:sym typeface="Proxima Nova"/>
              </a:rPr>
              <a:t>scrap fuel</a:t>
            </a:r>
            <a:endParaRPr sz="2400" b="1" dirty="0">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dirty="0">
                <a:solidFill>
                  <a:schemeClr val="dk2"/>
                </a:solidFill>
                <a:latin typeface="Proxima Nova"/>
                <a:ea typeface="Proxima Nova"/>
                <a:cs typeface="Proxima Nova"/>
                <a:sym typeface="Proxima Nova"/>
              </a:rPr>
              <a:t>submit nose</a:t>
            </a:r>
            <a:endParaRPr sz="2400" b="1" dirty="0">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dirty="0">
                <a:solidFill>
                  <a:schemeClr val="dk2"/>
                </a:solidFill>
                <a:latin typeface="Proxima Nova"/>
                <a:ea typeface="Proxima Nova"/>
                <a:cs typeface="Proxima Nova"/>
                <a:sym typeface="Proxima Nova"/>
              </a:rPr>
              <a:t>select hope</a:t>
            </a:r>
            <a:endParaRPr sz="2400" b="1" dirty="0">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dirty="0">
                <a:solidFill>
                  <a:schemeClr val="dk2"/>
                </a:solidFill>
                <a:latin typeface="Proxima Nova"/>
                <a:ea typeface="Proxima Nova"/>
                <a:cs typeface="Proxima Nova"/>
                <a:sym typeface="Proxima Nova"/>
              </a:rPr>
              <a:t>adjust chair</a:t>
            </a:r>
            <a:endParaRPr sz="2400" b="1" dirty="0">
              <a:solidFill>
                <a:schemeClr val="dk2"/>
              </a:solidFill>
              <a:latin typeface="Proxima Nova"/>
              <a:ea typeface="Proxima Nova"/>
              <a:cs typeface="Proxima Nova"/>
              <a:sym typeface="Proxima Nova"/>
            </a:endParaRPr>
          </a:p>
          <a:p>
            <a:pPr marL="139700" marR="139700" lvl="0" indent="0" algn="ctr" rtl="0">
              <a:lnSpc>
                <a:spcPct val="130000"/>
              </a:lnSpc>
              <a:spcBef>
                <a:spcPts val="0"/>
              </a:spcBef>
              <a:spcAft>
                <a:spcPts val="0"/>
              </a:spcAft>
              <a:buNone/>
            </a:pPr>
            <a:r>
              <a:rPr lang="en-US" sz="2400" b="1" dirty="0">
                <a:solidFill>
                  <a:schemeClr val="dk2"/>
                </a:solidFill>
                <a:latin typeface="Proxima Nova"/>
                <a:ea typeface="Proxima Nova"/>
                <a:cs typeface="Proxima Nova"/>
                <a:sym typeface="Proxima Nova"/>
              </a:rPr>
              <a:t>end afraid</a:t>
            </a:r>
            <a:endParaRPr sz="2400" b="1" dirty="0">
              <a:solidFill>
                <a:schemeClr val="dk2"/>
              </a:solidFill>
              <a:latin typeface="Proxima Nova"/>
              <a:ea typeface="Proxima Nova"/>
              <a:cs typeface="Proxima Nova"/>
              <a:sym typeface="Proxima Nova"/>
            </a:endParaRPr>
          </a:p>
        </p:txBody>
      </p:sp>
      <p:sp>
        <p:nvSpPr>
          <p:cNvPr id="423" name="Google Shape;423;p42"/>
          <p:cNvSpPr/>
          <p:nvPr/>
        </p:nvSpPr>
        <p:spPr>
          <a:xfrm>
            <a:off x="17542975" y="6305613"/>
            <a:ext cx="3139800" cy="3113400"/>
          </a:xfrm>
          <a:prstGeom prst="roundRect">
            <a:avLst>
              <a:gd name="adj" fmla="val 16667"/>
            </a:avLst>
          </a:prstGeom>
          <a:solidFill>
            <a:schemeClr val="accen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139700" marR="139700" lvl="0" indent="0" algn="ctr" rtl="0">
              <a:lnSpc>
                <a:spcPct val="130000"/>
              </a:lnSpc>
              <a:spcBef>
                <a:spcPts val="0"/>
              </a:spcBef>
              <a:spcAft>
                <a:spcPts val="0"/>
              </a:spcAft>
              <a:buNone/>
            </a:pPr>
            <a:r>
              <a:rPr lang="en-US" sz="2400" b="1">
                <a:solidFill>
                  <a:schemeClr val="dk2"/>
                </a:solidFill>
                <a:latin typeface="Proxima Nova"/>
                <a:ea typeface="Proxima Nova"/>
                <a:cs typeface="Proxima Nova"/>
                <a:sym typeface="Proxima Nova"/>
              </a:rPr>
              <a:t>L2Skyj3pJK3nc7wgr9afokGL89dPWV3iHQJvZiy2zEwvXDQReAgg</a:t>
            </a:r>
            <a:endParaRPr sz="2400"/>
          </a:p>
        </p:txBody>
      </p:sp>
      <p:sp>
        <p:nvSpPr>
          <p:cNvPr id="424" name="Google Shape;424;p42"/>
          <p:cNvSpPr/>
          <p:nvPr/>
        </p:nvSpPr>
        <p:spPr>
          <a:xfrm>
            <a:off x="16979997" y="7360863"/>
            <a:ext cx="563100" cy="1002900"/>
          </a:xfrm>
          <a:prstGeom prst="rightArrow">
            <a:avLst>
              <a:gd name="adj1" fmla="val 50000"/>
              <a:gd name="adj2" fmla="val 50000"/>
            </a:avLst>
          </a:prstGeom>
          <a:solidFill>
            <a:srgbClr val="000000"/>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2"/>
          <p:cNvSpPr/>
          <p:nvPr/>
        </p:nvSpPr>
        <p:spPr>
          <a:xfrm rot="-1331">
            <a:off x="11515510" y="7361023"/>
            <a:ext cx="2324700" cy="1002600"/>
          </a:xfrm>
          <a:prstGeom prst="rightArrow">
            <a:avLst>
              <a:gd name="adj1" fmla="val 50000"/>
              <a:gd name="adj2" fmla="val 50000"/>
            </a:avLst>
          </a:prstGeom>
          <a:solidFill>
            <a:srgbClr val="FFFFFF"/>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429"/>
        <p:cNvGrpSpPr/>
        <p:nvPr/>
      </p:nvGrpSpPr>
      <p:grpSpPr>
        <a:xfrm>
          <a:off x="0" y="0"/>
          <a:ext cx="0" cy="0"/>
          <a:chOff x="0" y="0"/>
          <a:chExt cx="0" cy="0"/>
        </a:xfrm>
      </p:grpSpPr>
      <p:sp>
        <p:nvSpPr>
          <p:cNvPr id="430" name="Google Shape;430;p43"/>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KEY STRETCHING</a:t>
            </a:r>
            <a:endParaRPr sz="4500" b="1">
              <a:solidFill>
                <a:srgbClr val="696969"/>
              </a:solidFill>
              <a:latin typeface="Proxima Nova"/>
              <a:ea typeface="Proxima Nova"/>
              <a:cs typeface="Proxima Nova"/>
              <a:sym typeface="Proxima Nova"/>
            </a:endParaRPr>
          </a:p>
        </p:txBody>
      </p:sp>
      <p:sp>
        <p:nvSpPr>
          <p:cNvPr id="431" name="Google Shape;431;p43"/>
          <p:cNvSpPr txBox="1"/>
          <p:nvPr/>
        </p:nvSpPr>
        <p:spPr>
          <a:xfrm>
            <a:off x="2924725" y="284234"/>
            <a:ext cx="19464600" cy="1589531"/>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	</a:t>
            </a:r>
            <a:endParaRPr sz="7200" b="1" dirty="0">
              <a:solidFill>
                <a:schemeClr val="bg1"/>
              </a:solidFill>
              <a:latin typeface="Montserrat"/>
              <a:ea typeface="Montserrat"/>
              <a:cs typeface="Montserrat"/>
              <a:sym typeface="Montserrat"/>
            </a:endParaRPr>
          </a:p>
        </p:txBody>
      </p:sp>
      <p:sp>
        <p:nvSpPr>
          <p:cNvPr id="432" name="Google Shape;432;p43"/>
          <p:cNvSpPr/>
          <p:nvPr/>
        </p:nvSpPr>
        <p:spPr>
          <a:xfrm>
            <a:off x="2819550" y="4491725"/>
            <a:ext cx="10076100" cy="3890700"/>
          </a:xfrm>
          <a:prstGeom prst="rect">
            <a:avLst/>
          </a:prstGeom>
          <a:noFill/>
          <a:ln>
            <a:noFill/>
          </a:ln>
        </p:spPr>
        <p:txBody>
          <a:bodyPr spcFirstLastPara="1" wrap="square" lIns="68575" tIns="34275" rIns="68575" bIns="34275" anchor="t" anchorCtr="0">
            <a:noAutofit/>
          </a:bodyPr>
          <a:lstStyle/>
          <a:p>
            <a:pPr marL="457200" lvl="0" indent="-533400" algn="l" rtl="0">
              <a:spcBef>
                <a:spcPts val="0"/>
              </a:spcBef>
              <a:spcAft>
                <a:spcPts val="0"/>
              </a:spcAft>
              <a:buClr>
                <a:schemeClr val="dk2"/>
              </a:buClr>
              <a:buSzPts val="4800"/>
              <a:buFont typeface="Proxima Nova"/>
              <a:buChar char="●"/>
            </a:pPr>
            <a:r>
              <a:rPr lang="en-US" sz="4800" dirty="0">
                <a:solidFill>
                  <a:schemeClr val="dk2"/>
                </a:solidFill>
                <a:latin typeface="Proxima Nova"/>
                <a:ea typeface="Proxima Nova"/>
                <a:cs typeface="Proxima Nova"/>
                <a:sym typeface="Proxima Nova"/>
              </a:rPr>
              <a:t>Key Stretching is a method in </a:t>
            </a:r>
            <a:r>
              <a:rPr lang="en-US" sz="4800" dirty="0">
                <a:latin typeface="Proxima Nova"/>
                <a:ea typeface="Proxima Nova"/>
                <a:cs typeface="Proxima Nova"/>
                <a:sym typeface="Proxima Nova"/>
              </a:rPr>
              <a:t>which we increase the unit of time it takes to get to a particular hash by repeatedly hashing something.</a:t>
            </a:r>
            <a:endParaRPr sz="4800" dirty="0">
              <a:latin typeface="Proxima Nova"/>
              <a:ea typeface="Proxima Nova"/>
              <a:cs typeface="Proxima Nova"/>
              <a:sym typeface="Proxima Nova"/>
            </a:endParaRPr>
          </a:p>
          <a:p>
            <a:pPr marL="914400" marR="0" lvl="0" indent="-533400" algn="l" rtl="0">
              <a:spcBef>
                <a:spcPts val="0"/>
              </a:spcBef>
              <a:spcAft>
                <a:spcPts val="0"/>
              </a:spcAft>
              <a:buSzPts val="4800"/>
              <a:buFont typeface="Proxima Nova"/>
              <a:buChar char="●"/>
            </a:pPr>
            <a:r>
              <a:rPr lang="en-US" sz="4800" dirty="0" err="1">
                <a:latin typeface="Proxima Nova"/>
                <a:ea typeface="Proxima Nova"/>
                <a:cs typeface="Proxima Nova"/>
                <a:sym typeface="Proxima Nova"/>
              </a:rPr>
              <a:t>Deincentivizes</a:t>
            </a:r>
            <a:r>
              <a:rPr lang="en-US" sz="4800" dirty="0">
                <a:latin typeface="Proxima Nova"/>
                <a:ea typeface="Proxima Nova"/>
                <a:cs typeface="Proxima Nova"/>
                <a:sym typeface="Proxima Nova"/>
              </a:rPr>
              <a:t> Dictionary Attacks by making it take longer to perform the attack  </a:t>
            </a:r>
            <a:endParaRPr sz="4800" dirty="0">
              <a:latin typeface="Proxima Nova"/>
              <a:ea typeface="Proxima Nova"/>
              <a:cs typeface="Proxima Nova"/>
              <a:sym typeface="Proxima Nova"/>
            </a:endParaRPr>
          </a:p>
        </p:txBody>
      </p:sp>
      <p:grpSp>
        <p:nvGrpSpPr>
          <p:cNvPr id="433" name="Google Shape;433;p43"/>
          <p:cNvGrpSpPr/>
          <p:nvPr/>
        </p:nvGrpSpPr>
        <p:grpSpPr>
          <a:xfrm>
            <a:off x="14884201" y="4491716"/>
            <a:ext cx="5138448" cy="4732582"/>
            <a:chOff x="4778159" y="2249525"/>
            <a:chExt cx="3360000" cy="3332100"/>
          </a:xfrm>
        </p:grpSpPr>
        <p:sp>
          <p:nvSpPr>
            <p:cNvPr id="434" name="Google Shape;434;p43"/>
            <p:cNvSpPr/>
            <p:nvPr/>
          </p:nvSpPr>
          <p:spPr>
            <a:xfrm rot="5400000">
              <a:off x="4792109" y="2235575"/>
              <a:ext cx="3332100" cy="3360000"/>
            </a:xfrm>
            <a:prstGeom prst="triangle">
              <a:avLst>
                <a:gd name="adj" fmla="val 50000"/>
              </a:avLst>
            </a:prstGeom>
            <a:solidFill>
              <a:srgbClr val="5B9BD5"/>
            </a:solidFill>
            <a:ln w="12700" cap="flat" cmpd="sng">
              <a:solidFill>
                <a:srgbClr val="42719B"/>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435" name="Google Shape;435;p43"/>
            <p:cNvSpPr txBox="1"/>
            <p:nvPr/>
          </p:nvSpPr>
          <p:spPr>
            <a:xfrm>
              <a:off x="4946843" y="3504984"/>
              <a:ext cx="2657100" cy="7695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US" sz="7200">
                  <a:solidFill>
                    <a:srgbClr val="FFFFFF"/>
                  </a:solidFill>
                  <a:latin typeface="Proxima Nova"/>
                  <a:ea typeface="Proxima Nova"/>
                  <a:cs typeface="Proxima Nova"/>
                  <a:sym typeface="Proxima Nova"/>
                </a:rPr>
                <a:t>SHA-256</a:t>
              </a:r>
              <a:endParaRPr sz="7200">
                <a:solidFill>
                  <a:srgbClr val="FFFFFF"/>
                </a:solidFill>
                <a:latin typeface="Proxima Nova"/>
                <a:ea typeface="Proxima Nova"/>
                <a:cs typeface="Proxima Nova"/>
                <a:sym typeface="Proxima Nova"/>
              </a:endParaRPr>
            </a:p>
          </p:txBody>
        </p:sp>
      </p:grpSp>
    </p:spTree>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441"/>
        <p:cNvGrpSpPr/>
        <p:nvPr/>
      </p:nvGrpSpPr>
      <p:grpSpPr>
        <a:xfrm>
          <a:off x="0" y="0"/>
          <a:ext cx="0" cy="0"/>
          <a:chOff x="0" y="0"/>
          <a:chExt cx="0" cy="0"/>
        </a:xfrm>
      </p:grpSpPr>
      <p:sp>
        <p:nvSpPr>
          <p:cNvPr id="442" name="Google Shape;442;p44"/>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WALLET TYPES</a:t>
            </a:r>
            <a:endParaRPr sz="4500" b="1">
              <a:solidFill>
                <a:srgbClr val="696969"/>
              </a:solidFill>
              <a:latin typeface="Proxima Nova"/>
              <a:ea typeface="Proxima Nova"/>
              <a:cs typeface="Proxima Nova"/>
              <a:sym typeface="Proxima Nova"/>
            </a:endParaRPr>
          </a:p>
        </p:txBody>
      </p:sp>
      <p:sp>
        <p:nvSpPr>
          <p:cNvPr id="443" name="Google Shape;443;p44"/>
          <p:cNvSpPr txBox="1"/>
          <p:nvPr/>
        </p:nvSpPr>
        <p:spPr>
          <a:xfrm>
            <a:off x="2924725" y="171000"/>
            <a:ext cx="19464600" cy="1484000"/>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DISCUSSION</a:t>
            </a:r>
            <a:endParaRPr sz="7200" b="1" dirty="0">
              <a:solidFill>
                <a:schemeClr val="bg1"/>
              </a:solidFill>
              <a:latin typeface="Montserrat"/>
              <a:ea typeface="Montserrat"/>
              <a:cs typeface="Montserrat"/>
              <a:sym typeface="Montserrat"/>
            </a:endParaRPr>
          </a:p>
        </p:txBody>
      </p:sp>
      <p:sp>
        <p:nvSpPr>
          <p:cNvPr id="446" name="Google Shape;446;p44"/>
          <p:cNvSpPr txBox="1"/>
          <p:nvPr/>
        </p:nvSpPr>
        <p:spPr>
          <a:xfrm>
            <a:off x="2924725" y="4785025"/>
            <a:ext cx="18759900" cy="37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7200" dirty="0">
                <a:latin typeface="Proxima Nova"/>
                <a:ea typeface="Proxima Nova"/>
                <a:cs typeface="Proxima Nova"/>
                <a:sym typeface="Proxima Nova"/>
              </a:rPr>
              <a:t>What are some of the tradeoffs between using an online hot wallets and an offline cold storage wallet?</a:t>
            </a:r>
            <a:endParaRPr sz="7200" dirty="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solidFill>
            <a:srgbClr val="004735"/>
          </a:solidFill>
        </p:spPr>
        <p:txBody>
          <a:bodyPr/>
          <a:lstStyle/>
          <a:p>
            <a:r>
              <a:rPr lang="hu-HU" b="1" dirty="0" err="1">
                <a:solidFill>
                  <a:schemeClr val="bg1"/>
                </a:solidFill>
              </a:rPr>
              <a:t>Table</a:t>
            </a:r>
            <a:r>
              <a:rPr lang="hu-HU" b="1" dirty="0">
                <a:solidFill>
                  <a:schemeClr val="bg1"/>
                </a:solidFill>
              </a:rPr>
              <a:t> of </a:t>
            </a:r>
            <a:r>
              <a:rPr lang="hu-HU" b="1" dirty="0" err="1">
                <a:solidFill>
                  <a:schemeClr val="bg1"/>
                </a:solidFill>
              </a:rPr>
              <a:t>Contents</a:t>
            </a:r>
            <a:endParaRPr lang="hu-HU" b="1" dirty="0">
              <a:solidFill>
                <a:schemeClr val="bg1"/>
              </a:solidFill>
            </a:endParaRPr>
          </a:p>
        </p:txBody>
      </p:sp>
      <p:sp>
        <p:nvSpPr>
          <p:cNvPr id="3" name="Tartalom helye 2">
            <a:extLst>
              <a:ext uri="{FF2B5EF4-FFF2-40B4-BE49-F238E27FC236}">
                <a16:creationId xmlns:a16="http://schemas.microsoft.com/office/drawing/2014/main" id="{749B2A2D-2F93-41FE-8846-6848BF15DD1E}"/>
              </a:ext>
            </a:extLst>
          </p:cNvPr>
          <p:cNvSpPr>
            <a:spLocks noGrp="1"/>
          </p:cNvSpPr>
          <p:nvPr>
            <p:ph idx="1"/>
          </p:nvPr>
        </p:nvSpPr>
        <p:spPr>
          <a:xfrm>
            <a:off x="1675964" y="3652086"/>
            <a:ext cx="21025723" cy="7435727"/>
          </a:xfrm>
        </p:spPr>
        <p:txBody>
          <a:bodyPr/>
          <a:lstStyle/>
          <a:p>
            <a:pPr marL="1028444" indent="-1028444">
              <a:buFont typeface="+mj-lt"/>
              <a:buAutoNum type="arabicPeriod"/>
            </a:pPr>
            <a:r>
              <a:rPr lang="en-US" dirty="0"/>
              <a:t>TYPES OF WALLETS</a:t>
            </a:r>
            <a:endParaRPr lang="hu-HU" dirty="0"/>
          </a:p>
          <a:p>
            <a:pPr marL="1028444" indent="-1028444">
              <a:buFont typeface="+mj-lt"/>
              <a:buAutoNum type="arabicPeriod"/>
            </a:pPr>
            <a:r>
              <a:rPr lang="en-US" dirty="0"/>
              <a:t>WALLET MECHANICS</a:t>
            </a:r>
            <a:endParaRPr lang="hu-HU" dirty="0"/>
          </a:p>
          <a:p>
            <a:pPr marL="1028444" indent="-1028444">
              <a:buFont typeface="+mj-lt"/>
              <a:buAutoNum type="arabicPeriod"/>
            </a:pPr>
            <a:r>
              <a:rPr lang="en-US" dirty="0"/>
              <a:t>MINING</a:t>
            </a:r>
            <a:endParaRPr lang="hu-HU" dirty="0"/>
          </a:p>
          <a:p>
            <a:pPr marL="1028444" indent="-1028444">
              <a:buFont typeface="+mj-lt"/>
              <a:buAutoNum type="arabicPeriod"/>
            </a:pPr>
            <a:r>
              <a:rPr lang="hu-HU" dirty="0"/>
              <a:t>REAL WORLD MINING</a:t>
            </a:r>
          </a:p>
          <a:p>
            <a:pPr marL="1028444" indent="-1028444">
              <a:buFont typeface="+mj-lt"/>
              <a:buAutoNum type="arabicPeriod"/>
            </a:pPr>
            <a:endParaRPr lang="hu-HU" dirty="0"/>
          </a:p>
          <a:p>
            <a:pPr marL="1028444" indent="-1028444">
              <a:buFont typeface="+mj-lt"/>
              <a:buAutoNum type="arabicPeriod"/>
            </a:pPr>
            <a:endParaRPr lang="en-US" dirty="0"/>
          </a:p>
          <a:p>
            <a:pPr marL="1028444" indent="-1028444">
              <a:buFont typeface="+mj-lt"/>
              <a:buAutoNum type="arabicPeriod"/>
            </a:pPr>
            <a:endParaRPr lang="en-US" dirty="0"/>
          </a:p>
          <a:p>
            <a:pPr marL="1028444" indent="-1028444">
              <a:buFont typeface="+mj-lt"/>
              <a:buAutoNum type="arabicPeriod"/>
            </a:pPr>
            <a:endParaRPr lang="en-US" dirty="0"/>
          </a:p>
        </p:txBody>
      </p:sp>
    </p:spTree>
    <p:extLst>
      <p:ext uri="{BB962C8B-B14F-4D97-AF65-F5344CB8AC3E}">
        <p14:creationId xmlns:p14="http://schemas.microsoft.com/office/powerpoint/2010/main" val="19597499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450"/>
        <p:cNvGrpSpPr/>
        <p:nvPr/>
      </p:nvGrpSpPr>
      <p:grpSpPr>
        <a:xfrm>
          <a:off x="0" y="0"/>
          <a:ext cx="0" cy="0"/>
          <a:chOff x="0" y="0"/>
          <a:chExt cx="0" cy="0"/>
        </a:xfrm>
      </p:grpSpPr>
      <p:sp>
        <p:nvSpPr>
          <p:cNvPr id="451" name="Google Shape;451;p45"/>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CHOOSING A WALLET</a:t>
            </a:r>
            <a:endParaRPr sz="4500" b="1">
              <a:solidFill>
                <a:srgbClr val="696969"/>
              </a:solidFill>
              <a:latin typeface="Proxima Nova"/>
              <a:ea typeface="Proxima Nova"/>
              <a:cs typeface="Proxima Nova"/>
              <a:sym typeface="Proxima Nova"/>
            </a:endParaRPr>
          </a:p>
        </p:txBody>
      </p:sp>
      <p:sp>
        <p:nvSpPr>
          <p:cNvPr id="452" name="Google Shape;452;p45"/>
          <p:cNvSpPr txBox="1"/>
          <p:nvPr/>
        </p:nvSpPr>
        <p:spPr>
          <a:xfrm>
            <a:off x="2924725" y="435823"/>
            <a:ext cx="19464600" cy="1405575"/>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pic>
        <p:nvPicPr>
          <p:cNvPr id="453" name="Google Shape;453;p45"/>
          <p:cNvPicPr preferRelativeResize="0"/>
          <p:nvPr/>
        </p:nvPicPr>
        <p:blipFill rotWithShape="1">
          <a:blip r:embed="rId5">
            <a:alphaModFix/>
          </a:blip>
          <a:srcRect t="15211"/>
          <a:stretch/>
        </p:blipFill>
        <p:spPr>
          <a:xfrm>
            <a:off x="4173725" y="3296025"/>
            <a:ext cx="16030200" cy="7634700"/>
          </a:xfrm>
          <a:prstGeom prst="rect">
            <a:avLst/>
          </a:prstGeom>
          <a:noFill/>
          <a:ln>
            <a:noFill/>
          </a:ln>
        </p:spPr>
      </p:pic>
      <p:sp>
        <p:nvSpPr>
          <p:cNvPr id="454" name="Google Shape;454;p45"/>
          <p:cNvSpPr txBox="1"/>
          <p:nvPr/>
        </p:nvSpPr>
        <p:spPr>
          <a:xfrm>
            <a:off x="8898950" y="10717450"/>
            <a:ext cx="11142900" cy="129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Image source: </a:t>
            </a:r>
            <a:r>
              <a:rPr lang="en-US" sz="1800" u="sng">
                <a:solidFill>
                  <a:schemeClr val="hlink"/>
                </a:solidFill>
                <a:hlinkClick r:id="rId6"/>
              </a:rPr>
              <a:t>https://bitcoin.org</a:t>
            </a:r>
            <a:endParaRPr sz="1800"/>
          </a:p>
          <a:p>
            <a:pPr marL="0" lvl="0" indent="0" algn="l" rtl="0">
              <a:spcBef>
                <a:spcPts val="0"/>
              </a:spcBef>
              <a:spcAft>
                <a:spcPts val="0"/>
              </a:spcAft>
              <a:buNone/>
            </a:pPr>
            <a:endParaRPr sz="1800"/>
          </a:p>
        </p:txBody>
      </p:sp>
    </p:spTree>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468"/>
        <p:cNvGrpSpPr/>
        <p:nvPr/>
      </p:nvGrpSpPr>
      <p:grpSpPr>
        <a:xfrm>
          <a:off x="0" y="0"/>
          <a:ext cx="0" cy="0"/>
          <a:chOff x="0" y="0"/>
          <a:chExt cx="0" cy="0"/>
        </a:xfrm>
      </p:grpSpPr>
      <p:sp>
        <p:nvSpPr>
          <p:cNvPr id="469" name="Google Shape;469;p47"/>
          <p:cNvSpPr txBox="1">
            <a:spLocks noGrp="1"/>
          </p:cNvSpPr>
          <p:nvPr>
            <p:ph type="body" idx="4294967295"/>
          </p:nvPr>
        </p:nvSpPr>
        <p:spPr>
          <a:xfrm>
            <a:off x="0" y="2595563"/>
            <a:ext cx="22983825" cy="3160712"/>
          </a:xfrm>
          <a:prstGeom prst="rect">
            <a:avLst/>
          </a:prstGeom>
          <a:noFill/>
          <a:ln>
            <a:noFill/>
          </a:ln>
        </p:spPr>
        <p:txBody>
          <a:bodyPr spcFirstLastPara="1" wrap="square" lIns="243750" tIns="243750" rIns="243750" bIns="243750" anchor="t" anchorCtr="0">
            <a:noAutofit/>
          </a:bodyPr>
          <a:lstStyle/>
          <a:p>
            <a:pPr marL="0" marR="0" lvl="0" indent="0" algn="ctr" rtl="0">
              <a:lnSpc>
                <a:spcPct val="100000"/>
              </a:lnSpc>
              <a:spcBef>
                <a:spcPts val="0"/>
              </a:spcBef>
              <a:spcAft>
                <a:spcPts val="0"/>
              </a:spcAft>
              <a:buNone/>
            </a:pPr>
            <a:r>
              <a:rPr lang="en-US" sz="10400">
                <a:latin typeface="Proxima Nova"/>
                <a:ea typeface="Proxima Nova"/>
                <a:cs typeface="Proxima Nova"/>
                <a:sym typeface="Proxima Nova"/>
              </a:rPr>
              <a:t>“But how do I get bitcoins?”</a:t>
            </a:r>
            <a:endParaRPr sz="10400">
              <a:latin typeface="Proxima Nova"/>
              <a:ea typeface="Proxima Nova"/>
              <a:cs typeface="Proxima Nova"/>
              <a:sym typeface="Proxima Nova"/>
            </a:endParaRPr>
          </a:p>
        </p:txBody>
      </p:sp>
      <p:sp>
        <p:nvSpPr>
          <p:cNvPr id="470" name="Google Shape;470;p47"/>
          <p:cNvSpPr txBox="1"/>
          <p:nvPr/>
        </p:nvSpPr>
        <p:spPr>
          <a:xfrm>
            <a:off x="2924725" y="334942"/>
            <a:ext cx="19464600" cy="1549915"/>
          </a:xfrm>
          <a:prstGeom prst="rect">
            <a:avLst/>
          </a:prstGeom>
          <a:solidFill>
            <a:srgbClr val="004735"/>
          </a:solidFill>
          <a:ln>
            <a:noFill/>
          </a:ln>
        </p:spPr>
        <p:txBody>
          <a:bodyPr spcFirstLastPara="1" wrap="square" lIns="91425" tIns="45700" rIns="91425" bIns="45700" anchor="ctr" anchorCtr="0">
            <a:noAutofit/>
          </a:bodyPr>
          <a:lstStyle/>
          <a:p>
            <a:pPr marL="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HOW DO I GET BITCOIN?</a:t>
            </a:r>
            <a:endParaRPr sz="7200" b="1" dirty="0">
              <a:solidFill>
                <a:schemeClr val="bg1"/>
              </a:solidFill>
              <a:latin typeface="Montserrat"/>
              <a:ea typeface="Montserrat"/>
              <a:cs typeface="Montserrat"/>
              <a:sym typeface="Montserrat"/>
            </a:endParaRPr>
          </a:p>
        </p:txBody>
      </p:sp>
      <p:sp>
        <p:nvSpPr>
          <p:cNvPr id="471" name="Google Shape;471;p47"/>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a:t>
            </a:r>
            <a:endParaRPr sz="4500" b="1">
              <a:solidFill>
                <a:srgbClr val="696969"/>
              </a:solidFill>
              <a:latin typeface="Proxima Nova"/>
              <a:ea typeface="Proxima Nova"/>
              <a:cs typeface="Proxima Nova"/>
              <a:sym typeface="Proxima Nova"/>
            </a:endParaRPr>
          </a:p>
        </p:txBody>
      </p:sp>
      <p:pic>
        <p:nvPicPr>
          <p:cNvPr id="472" name="Google Shape;472;p47"/>
          <p:cNvPicPr preferRelativeResize="0"/>
          <p:nvPr/>
        </p:nvPicPr>
        <p:blipFill>
          <a:blip r:embed="rId5">
            <a:alphaModFix/>
          </a:blip>
          <a:stretch>
            <a:fillRect/>
          </a:stretch>
        </p:blipFill>
        <p:spPr>
          <a:xfrm>
            <a:off x="7749062" y="4251513"/>
            <a:ext cx="8216249" cy="6868924"/>
          </a:xfrm>
          <a:prstGeom prst="rect">
            <a:avLst/>
          </a:prstGeom>
          <a:noFill/>
          <a:ln>
            <a:noFill/>
          </a:ln>
        </p:spPr>
      </p:pic>
      <p:sp>
        <p:nvSpPr>
          <p:cNvPr id="473" name="Google Shape;473;p47"/>
          <p:cNvSpPr txBox="1"/>
          <p:nvPr/>
        </p:nvSpPr>
        <p:spPr>
          <a:xfrm>
            <a:off x="8307925" y="11051502"/>
            <a:ext cx="11142900" cy="129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t>Image source: </a:t>
            </a:r>
            <a:r>
              <a:rPr lang="en-US" sz="1800" u="sng" dirty="0">
                <a:solidFill>
                  <a:schemeClr val="hlink"/>
                </a:solidFill>
                <a:hlinkClick r:id="rId6"/>
              </a:rPr>
              <a:t>https://www.reddit.com/r/Bitcoin/</a:t>
            </a:r>
            <a:endParaRPr sz="1800" dirty="0"/>
          </a:p>
          <a:p>
            <a:pPr marL="0" lvl="0" indent="0" algn="l" rtl="0">
              <a:spcBef>
                <a:spcPts val="0"/>
              </a:spcBef>
              <a:spcAft>
                <a:spcPts val="0"/>
              </a:spcAft>
              <a:buNone/>
            </a:pPr>
            <a:endParaRPr sz="1800" dirty="0"/>
          </a:p>
        </p:txBody>
      </p:sp>
    </p:spTree>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479"/>
        <p:cNvGrpSpPr/>
        <p:nvPr/>
      </p:nvGrpSpPr>
      <p:grpSpPr>
        <a:xfrm>
          <a:off x="0" y="0"/>
          <a:ext cx="0" cy="0"/>
          <a:chOff x="0" y="0"/>
          <a:chExt cx="0" cy="0"/>
        </a:xfrm>
      </p:grpSpPr>
      <p:sp>
        <p:nvSpPr>
          <p:cNvPr id="480" name="Google Shape;480;p48"/>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BITCOIN ATMS</a:t>
            </a:r>
            <a:endParaRPr sz="4500" b="1">
              <a:solidFill>
                <a:srgbClr val="696969"/>
              </a:solidFill>
              <a:latin typeface="Proxima Nova"/>
              <a:ea typeface="Proxima Nova"/>
              <a:cs typeface="Proxima Nova"/>
              <a:sym typeface="Proxima Nova"/>
            </a:endParaRPr>
          </a:p>
        </p:txBody>
      </p:sp>
      <p:sp>
        <p:nvSpPr>
          <p:cNvPr id="481" name="Google Shape;481;p48"/>
          <p:cNvSpPr txBox="1"/>
          <p:nvPr/>
        </p:nvSpPr>
        <p:spPr>
          <a:xfrm>
            <a:off x="2924725" y="1079000"/>
            <a:ext cx="194646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a:latin typeface="Montserrat"/>
                <a:ea typeface="Montserrat"/>
                <a:cs typeface="Montserrat"/>
                <a:sym typeface="Montserrat"/>
              </a:rPr>
              <a:t>HOW DO I GET BITCOIN?</a:t>
            </a:r>
            <a:endParaRPr sz="7200" b="1">
              <a:latin typeface="Montserrat"/>
              <a:ea typeface="Montserrat"/>
              <a:cs typeface="Montserrat"/>
              <a:sym typeface="Montserrat"/>
            </a:endParaRPr>
          </a:p>
        </p:txBody>
      </p:sp>
      <p:pic>
        <p:nvPicPr>
          <p:cNvPr id="483" name="Google Shape;483;p48"/>
          <p:cNvPicPr preferRelativeResize="0"/>
          <p:nvPr/>
        </p:nvPicPr>
        <p:blipFill>
          <a:blip r:embed="rId5">
            <a:alphaModFix/>
          </a:blip>
          <a:stretch>
            <a:fillRect/>
          </a:stretch>
        </p:blipFill>
        <p:spPr>
          <a:xfrm>
            <a:off x="3064852" y="3459625"/>
            <a:ext cx="7134225" cy="7991475"/>
          </a:xfrm>
          <a:prstGeom prst="rect">
            <a:avLst/>
          </a:prstGeom>
          <a:noFill/>
          <a:ln>
            <a:noFill/>
          </a:ln>
        </p:spPr>
      </p:pic>
      <p:sp>
        <p:nvSpPr>
          <p:cNvPr id="484" name="Google Shape;484;p48"/>
          <p:cNvSpPr txBox="1"/>
          <p:nvPr/>
        </p:nvSpPr>
        <p:spPr>
          <a:xfrm>
            <a:off x="10704050" y="3459625"/>
            <a:ext cx="10766400" cy="169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600">
              <a:latin typeface="Proxima Nova"/>
              <a:ea typeface="Proxima Nova"/>
              <a:cs typeface="Proxima Nova"/>
              <a:sym typeface="Proxima Nova"/>
            </a:endParaRPr>
          </a:p>
        </p:txBody>
      </p:sp>
      <p:pic>
        <p:nvPicPr>
          <p:cNvPr id="2" name="Kép 1">
            <a:extLst>
              <a:ext uri="{FF2B5EF4-FFF2-40B4-BE49-F238E27FC236}">
                <a16:creationId xmlns:a16="http://schemas.microsoft.com/office/drawing/2014/main" id="{B9E2E81E-640C-4691-98D7-AA6115723791}"/>
              </a:ext>
            </a:extLst>
          </p:cNvPr>
          <p:cNvPicPr>
            <a:picLocks noChangeAspect="1"/>
          </p:cNvPicPr>
          <p:nvPr/>
        </p:nvPicPr>
        <p:blipFill>
          <a:blip r:embed="rId6"/>
          <a:stretch>
            <a:fillRect/>
          </a:stretch>
        </p:blipFill>
        <p:spPr>
          <a:xfrm>
            <a:off x="10199077" y="2499829"/>
            <a:ext cx="13767011" cy="10987633"/>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491"/>
        <p:cNvGrpSpPr/>
        <p:nvPr/>
      </p:nvGrpSpPr>
      <p:grpSpPr>
        <a:xfrm>
          <a:off x="0" y="0"/>
          <a:ext cx="0" cy="0"/>
          <a:chOff x="0" y="0"/>
          <a:chExt cx="0" cy="0"/>
        </a:xfrm>
      </p:grpSpPr>
      <p:sp>
        <p:nvSpPr>
          <p:cNvPr id="492" name="Google Shape;492;p49"/>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EXCHANGES</a:t>
            </a:r>
            <a:endParaRPr sz="4500" b="1">
              <a:solidFill>
                <a:srgbClr val="696969"/>
              </a:solidFill>
              <a:latin typeface="Proxima Nova"/>
              <a:ea typeface="Proxima Nova"/>
              <a:cs typeface="Proxima Nova"/>
              <a:sym typeface="Proxima Nova"/>
            </a:endParaRPr>
          </a:p>
        </p:txBody>
      </p:sp>
      <p:sp>
        <p:nvSpPr>
          <p:cNvPr id="493" name="Google Shape;493;p49"/>
          <p:cNvSpPr txBox="1"/>
          <p:nvPr/>
        </p:nvSpPr>
        <p:spPr>
          <a:xfrm>
            <a:off x="2924725" y="1079000"/>
            <a:ext cx="194646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a:latin typeface="Montserrat"/>
                <a:ea typeface="Montserrat"/>
                <a:cs typeface="Montserrat"/>
                <a:sym typeface="Montserrat"/>
              </a:rPr>
              <a:t>HOW DO I GET BITCOIN?</a:t>
            </a:r>
            <a:endParaRPr sz="7200" b="1">
              <a:latin typeface="Montserrat"/>
              <a:ea typeface="Montserrat"/>
              <a:cs typeface="Montserrat"/>
              <a:sym typeface="Montserrat"/>
            </a:endParaRPr>
          </a:p>
        </p:txBody>
      </p:sp>
      <p:pic>
        <p:nvPicPr>
          <p:cNvPr id="495" name="Google Shape;495;p49"/>
          <p:cNvPicPr preferRelativeResize="0"/>
          <p:nvPr/>
        </p:nvPicPr>
        <p:blipFill>
          <a:blip r:embed="rId5">
            <a:alphaModFix/>
          </a:blip>
          <a:stretch>
            <a:fillRect/>
          </a:stretch>
        </p:blipFill>
        <p:spPr>
          <a:xfrm>
            <a:off x="12150750" y="2429896"/>
            <a:ext cx="11832650" cy="9121529"/>
          </a:xfrm>
          <a:prstGeom prst="rect">
            <a:avLst/>
          </a:prstGeom>
          <a:noFill/>
          <a:ln>
            <a:noFill/>
          </a:ln>
        </p:spPr>
      </p:pic>
      <p:sp>
        <p:nvSpPr>
          <p:cNvPr id="496" name="Google Shape;496;p49"/>
          <p:cNvSpPr txBox="1">
            <a:spLocks noGrp="1"/>
          </p:cNvSpPr>
          <p:nvPr>
            <p:ph type="body" idx="4294967295"/>
          </p:nvPr>
        </p:nvSpPr>
        <p:spPr>
          <a:xfrm>
            <a:off x="0" y="3870325"/>
            <a:ext cx="10656888" cy="9245600"/>
          </a:xfrm>
          <a:prstGeom prst="rect">
            <a:avLst/>
          </a:prstGeom>
          <a:noFill/>
          <a:ln>
            <a:noFill/>
          </a:ln>
        </p:spPr>
        <p:txBody>
          <a:bodyPr spcFirstLastPara="1" wrap="square" lIns="243750" tIns="243750" rIns="243750" bIns="243750" anchor="t" anchorCtr="0">
            <a:noAutofit/>
          </a:bodyPr>
          <a:lstStyle/>
          <a:p>
            <a:pPr marL="457200" lvl="0" indent="-539750" algn="l" rtl="0">
              <a:spcBef>
                <a:spcPts val="0"/>
              </a:spcBef>
              <a:spcAft>
                <a:spcPts val="0"/>
              </a:spcAft>
              <a:buSzPts val="4900"/>
              <a:buFont typeface="Proxima Nova"/>
              <a:buChar char="●"/>
            </a:pPr>
            <a:r>
              <a:rPr lang="en-US" sz="4900" dirty="0">
                <a:latin typeface="Proxima Nova"/>
                <a:ea typeface="Proxima Nova"/>
                <a:cs typeface="Proxima Nova"/>
                <a:sym typeface="Proxima Nova"/>
              </a:rPr>
              <a:t>Exchanges:</a:t>
            </a:r>
            <a:endParaRPr sz="4900" dirty="0">
              <a:latin typeface="Proxima Nova"/>
              <a:ea typeface="Proxima Nova"/>
              <a:cs typeface="Proxima Nova"/>
              <a:sym typeface="Proxima Nova"/>
            </a:endParaRPr>
          </a:p>
          <a:p>
            <a:pPr marL="914400" lvl="1" indent="-539750" algn="l" rtl="0">
              <a:spcBef>
                <a:spcPts val="0"/>
              </a:spcBef>
              <a:spcAft>
                <a:spcPts val="0"/>
              </a:spcAft>
              <a:buSzPts val="4900"/>
              <a:buFont typeface="Proxima Nova"/>
              <a:buChar char="○"/>
            </a:pPr>
            <a:r>
              <a:rPr lang="en-US" sz="4900" u="sng" dirty="0">
                <a:solidFill>
                  <a:schemeClr val="hlink"/>
                </a:solidFill>
                <a:latin typeface="Proxima Nova"/>
                <a:ea typeface="Proxima Nova"/>
                <a:cs typeface="Proxima Nova"/>
                <a:sym typeface="Proxima Nova"/>
                <a:hlinkClick r:id="rId6"/>
              </a:rPr>
              <a:t>https://bitcoin.org/en/exchanges</a:t>
            </a:r>
            <a:endParaRPr sz="4900" dirty="0">
              <a:solidFill>
                <a:schemeClr val="dk2"/>
              </a:solidFill>
              <a:latin typeface="Proxima Nova"/>
              <a:ea typeface="Proxima Nova"/>
              <a:cs typeface="Proxima Nova"/>
              <a:sym typeface="Proxima Nova"/>
            </a:endParaRPr>
          </a:p>
          <a:p>
            <a:pPr marL="0" lvl="0" indent="0" algn="l" rtl="0">
              <a:spcBef>
                <a:spcPts val="0"/>
              </a:spcBef>
              <a:spcAft>
                <a:spcPts val="0"/>
              </a:spcAft>
              <a:buNone/>
            </a:pPr>
            <a:endParaRPr sz="4900" dirty="0">
              <a:solidFill>
                <a:schemeClr val="dk2"/>
              </a:solidFill>
              <a:latin typeface="Proxima Nova"/>
              <a:ea typeface="Proxima Nova"/>
              <a:cs typeface="Proxima Nova"/>
              <a:sym typeface="Proxima Nova"/>
            </a:endParaRPr>
          </a:p>
          <a:p>
            <a:pPr marL="457200" lvl="0" indent="-539750" algn="l" rtl="0">
              <a:spcBef>
                <a:spcPts val="0"/>
              </a:spcBef>
              <a:spcAft>
                <a:spcPts val="0"/>
              </a:spcAft>
              <a:buClr>
                <a:schemeClr val="dk2"/>
              </a:buClr>
              <a:buSzPts val="4900"/>
              <a:buFont typeface="Proxima Nova"/>
              <a:buChar char="●"/>
            </a:pPr>
            <a:r>
              <a:rPr lang="en-US" sz="4900" dirty="0">
                <a:solidFill>
                  <a:schemeClr val="dk2"/>
                </a:solidFill>
                <a:latin typeface="Proxima Nova"/>
                <a:ea typeface="Proxima Nova"/>
                <a:cs typeface="Proxima Nova"/>
                <a:sym typeface="Proxima Nova"/>
              </a:rPr>
              <a:t>Trading between different types of currency</a:t>
            </a:r>
            <a:endParaRPr sz="4900" dirty="0">
              <a:solidFill>
                <a:schemeClr val="dk2"/>
              </a:solidFill>
              <a:latin typeface="Proxima Nova"/>
              <a:ea typeface="Proxima Nova"/>
              <a:cs typeface="Proxima Nova"/>
              <a:sym typeface="Proxima Nova"/>
            </a:endParaRPr>
          </a:p>
          <a:p>
            <a:pPr marL="0" lvl="0" indent="0" algn="l" rtl="0">
              <a:spcBef>
                <a:spcPts val="0"/>
              </a:spcBef>
              <a:spcAft>
                <a:spcPts val="0"/>
              </a:spcAft>
              <a:buNone/>
            </a:pPr>
            <a:endParaRPr sz="4900" dirty="0">
              <a:solidFill>
                <a:schemeClr val="dk2"/>
              </a:solidFill>
              <a:latin typeface="Proxima Nova"/>
              <a:ea typeface="Proxima Nova"/>
              <a:cs typeface="Proxima Nova"/>
              <a:sym typeface="Proxima Nova"/>
            </a:endParaRPr>
          </a:p>
          <a:p>
            <a:pPr marL="457200" lvl="0" indent="-539750" algn="l" rtl="0">
              <a:spcBef>
                <a:spcPts val="0"/>
              </a:spcBef>
              <a:spcAft>
                <a:spcPts val="0"/>
              </a:spcAft>
              <a:buClr>
                <a:schemeClr val="dk2"/>
              </a:buClr>
              <a:buSzPts val="4900"/>
              <a:buFont typeface="Proxima Nova"/>
              <a:buChar char="●"/>
            </a:pPr>
            <a:r>
              <a:rPr lang="en-US" sz="4900" dirty="0">
                <a:solidFill>
                  <a:schemeClr val="dk2"/>
                </a:solidFill>
                <a:latin typeface="Proxima Nova"/>
                <a:ea typeface="Proxima Nova"/>
                <a:cs typeface="Proxima Nova"/>
                <a:sym typeface="Proxima Nova"/>
              </a:rPr>
              <a:t>Centralized and decentralized exchanges, security, easy of access, etc.</a:t>
            </a:r>
            <a:endParaRPr sz="4900" dirty="0">
              <a:latin typeface="Proxima Nova"/>
              <a:ea typeface="Proxima Nova"/>
              <a:cs typeface="Proxima Nova"/>
              <a:sym typeface="Proxima Nova"/>
            </a:endParaRPr>
          </a:p>
        </p:txBody>
      </p:sp>
      <p:sp>
        <p:nvSpPr>
          <p:cNvPr id="497" name="Google Shape;497;p49"/>
          <p:cNvSpPr txBox="1"/>
          <p:nvPr/>
        </p:nvSpPr>
        <p:spPr>
          <a:xfrm>
            <a:off x="12150750" y="11899425"/>
            <a:ext cx="11142900" cy="129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Image source: </a:t>
            </a:r>
            <a:r>
              <a:rPr lang="en-US" sz="1800" u="sng">
                <a:solidFill>
                  <a:schemeClr val="hlink"/>
                </a:solidFill>
                <a:hlinkClick r:id="rId6"/>
              </a:rPr>
              <a:t>https://bitcoin.org/en/exchanges</a:t>
            </a:r>
            <a:endParaRPr sz="1800"/>
          </a:p>
          <a:p>
            <a:pPr marL="0" lvl="0" indent="0" algn="l" rtl="0">
              <a:spcBef>
                <a:spcPts val="0"/>
              </a:spcBef>
              <a:spcAft>
                <a:spcPts val="0"/>
              </a:spcAft>
              <a:buNone/>
            </a:pPr>
            <a:endParaRPr sz="1800"/>
          </a:p>
        </p:txBody>
      </p:sp>
    </p:spTree>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503"/>
        <p:cNvGrpSpPr/>
        <p:nvPr/>
      </p:nvGrpSpPr>
      <p:grpSpPr>
        <a:xfrm>
          <a:off x="0" y="0"/>
          <a:ext cx="0" cy="0"/>
          <a:chOff x="0" y="0"/>
          <a:chExt cx="0" cy="0"/>
        </a:xfrm>
      </p:grpSpPr>
      <p:sp>
        <p:nvSpPr>
          <p:cNvPr id="504" name="Google Shape;504;p50"/>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DECENTRALIZED EXCHANGES</a:t>
            </a:r>
            <a:endParaRPr sz="4500" b="1">
              <a:solidFill>
                <a:srgbClr val="696969"/>
              </a:solidFill>
              <a:latin typeface="Proxima Nova"/>
              <a:ea typeface="Proxima Nova"/>
              <a:cs typeface="Proxima Nova"/>
              <a:sym typeface="Proxima Nova"/>
            </a:endParaRPr>
          </a:p>
        </p:txBody>
      </p:sp>
      <p:sp>
        <p:nvSpPr>
          <p:cNvPr id="505" name="Google Shape;505;p50"/>
          <p:cNvSpPr txBox="1"/>
          <p:nvPr/>
        </p:nvSpPr>
        <p:spPr>
          <a:xfrm>
            <a:off x="422031" y="303875"/>
            <a:ext cx="21967294" cy="1183800"/>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HOW DO I GET BITCOIN?</a:t>
            </a:r>
            <a:endParaRPr sz="7200" b="1" dirty="0">
              <a:solidFill>
                <a:schemeClr val="bg1"/>
              </a:solidFill>
              <a:latin typeface="Montserrat"/>
              <a:ea typeface="Montserrat"/>
              <a:cs typeface="Montserrat"/>
              <a:sym typeface="Montserrat"/>
            </a:endParaRPr>
          </a:p>
        </p:txBody>
      </p:sp>
      <p:pic>
        <p:nvPicPr>
          <p:cNvPr id="507" name="Google Shape;507;p50"/>
          <p:cNvPicPr preferRelativeResize="0"/>
          <p:nvPr/>
        </p:nvPicPr>
        <p:blipFill>
          <a:blip r:embed="rId5">
            <a:alphaModFix/>
          </a:blip>
          <a:stretch>
            <a:fillRect/>
          </a:stretch>
        </p:blipFill>
        <p:spPr>
          <a:xfrm>
            <a:off x="13691125" y="3699450"/>
            <a:ext cx="8570199" cy="6317100"/>
          </a:xfrm>
          <a:prstGeom prst="rect">
            <a:avLst/>
          </a:prstGeom>
          <a:noFill/>
          <a:ln>
            <a:noFill/>
          </a:ln>
        </p:spPr>
      </p:pic>
      <p:sp>
        <p:nvSpPr>
          <p:cNvPr id="508" name="Google Shape;508;p50"/>
          <p:cNvSpPr txBox="1">
            <a:spLocks noGrp="1"/>
          </p:cNvSpPr>
          <p:nvPr>
            <p:ph type="body" idx="4294967295"/>
          </p:nvPr>
        </p:nvSpPr>
        <p:spPr>
          <a:xfrm>
            <a:off x="0" y="3641725"/>
            <a:ext cx="10663238" cy="92456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4900">
                <a:latin typeface="Proxima Nova"/>
                <a:ea typeface="Proxima Nova"/>
                <a:cs typeface="Proxima Nova"/>
                <a:sym typeface="Proxima Nova"/>
              </a:rPr>
              <a:t>Decentralized exchanges don’t rely on a third party service to hold customer’s funds or private keys</a:t>
            </a:r>
            <a:endParaRPr sz="4900">
              <a:latin typeface="Proxima Nova"/>
              <a:ea typeface="Proxima Nova"/>
              <a:cs typeface="Proxima Nova"/>
              <a:sym typeface="Proxima Nova"/>
            </a:endParaRPr>
          </a:p>
          <a:p>
            <a:pPr marL="0" lvl="0" indent="0" algn="l" rtl="0">
              <a:spcBef>
                <a:spcPts val="0"/>
              </a:spcBef>
              <a:spcAft>
                <a:spcPts val="0"/>
              </a:spcAft>
              <a:buNone/>
            </a:pPr>
            <a:endParaRPr sz="4900">
              <a:latin typeface="Proxima Nova"/>
              <a:ea typeface="Proxima Nova"/>
              <a:cs typeface="Proxima Nova"/>
              <a:sym typeface="Proxima Nova"/>
            </a:endParaRPr>
          </a:p>
          <a:p>
            <a:pPr marL="1219200" lvl="0" indent="-920750" algn="l" rtl="0">
              <a:spcBef>
                <a:spcPts val="0"/>
              </a:spcBef>
              <a:spcAft>
                <a:spcPts val="0"/>
              </a:spcAft>
              <a:buSzPts val="4900"/>
              <a:buFont typeface="Proxima Nova"/>
              <a:buChar char="●"/>
            </a:pPr>
            <a:r>
              <a:rPr lang="en-US" sz="4900">
                <a:latin typeface="Proxima Nova"/>
                <a:ea typeface="Proxima Nova"/>
                <a:cs typeface="Proxima Nova"/>
                <a:sym typeface="Proxima Nova"/>
              </a:rPr>
              <a:t>Trades are P2P</a:t>
            </a:r>
            <a:endParaRPr sz="4900">
              <a:latin typeface="Proxima Nova"/>
              <a:ea typeface="Proxima Nova"/>
              <a:cs typeface="Proxima Nova"/>
              <a:sym typeface="Proxima Nova"/>
            </a:endParaRPr>
          </a:p>
          <a:p>
            <a:pPr marL="1219200" lvl="0" indent="-920750" algn="l" rtl="0">
              <a:spcBef>
                <a:spcPts val="0"/>
              </a:spcBef>
              <a:spcAft>
                <a:spcPts val="0"/>
              </a:spcAft>
              <a:buSzPts val="4900"/>
              <a:buFont typeface="Proxima Nova"/>
              <a:buChar char="●"/>
            </a:pPr>
            <a:r>
              <a:rPr lang="en-US" sz="4900">
                <a:latin typeface="Proxima Nova"/>
                <a:ea typeface="Proxima Nova"/>
                <a:cs typeface="Proxima Nova"/>
                <a:sym typeface="Proxima Nova"/>
              </a:rPr>
              <a:t>Trustless</a:t>
            </a:r>
            <a:endParaRPr sz="4900">
              <a:latin typeface="Proxima Nova"/>
              <a:ea typeface="Proxima Nova"/>
              <a:cs typeface="Proxima Nova"/>
              <a:sym typeface="Proxima Nova"/>
            </a:endParaRPr>
          </a:p>
          <a:p>
            <a:pPr marL="1219200" lvl="0" indent="-920750" algn="l" rtl="0">
              <a:spcBef>
                <a:spcPts val="0"/>
              </a:spcBef>
              <a:spcAft>
                <a:spcPts val="0"/>
              </a:spcAft>
              <a:buSzPts val="4900"/>
              <a:buFont typeface="Proxima Nova"/>
              <a:buChar char="●"/>
            </a:pPr>
            <a:r>
              <a:rPr lang="en-US" sz="4900">
                <a:latin typeface="Proxima Nova"/>
                <a:ea typeface="Proxima Nova"/>
                <a:cs typeface="Proxima Nova"/>
                <a:sym typeface="Proxima Nova"/>
              </a:rPr>
              <a:t>Bitshares, Bisq (ex Bitsquare), Openledger, Airswap, Etherdelta, etc.</a:t>
            </a:r>
            <a:endParaRPr sz="4900">
              <a:latin typeface="Proxima Nova"/>
              <a:ea typeface="Proxima Nova"/>
              <a:cs typeface="Proxima Nova"/>
              <a:sym typeface="Proxima Nova"/>
            </a:endParaRPr>
          </a:p>
        </p:txBody>
      </p:sp>
      <p:sp>
        <p:nvSpPr>
          <p:cNvPr id="509" name="Google Shape;509;p50"/>
          <p:cNvSpPr txBox="1"/>
          <p:nvPr/>
        </p:nvSpPr>
        <p:spPr>
          <a:xfrm>
            <a:off x="13812750" y="10291825"/>
            <a:ext cx="9111600" cy="118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Image source: </a:t>
            </a:r>
            <a:r>
              <a:rPr lang="en-US" sz="1800" u="sng">
                <a:solidFill>
                  <a:schemeClr val="hlink"/>
                </a:solidFill>
                <a:hlinkClick r:id="rId6"/>
              </a:rPr>
              <a:t>https://www.cryptocompare.com/exchanges/guides/what-is-a-decentralized-exchange/</a:t>
            </a:r>
            <a:endParaRPr sz="1800"/>
          </a:p>
          <a:p>
            <a:pPr marL="0" lvl="0" indent="0" algn="l" rtl="0">
              <a:spcBef>
                <a:spcPts val="0"/>
              </a:spcBef>
              <a:spcAft>
                <a:spcPts val="0"/>
              </a:spcAft>
              <a:buNone/>
            </a:pPr>
            <a:endParaRPr sz="1800"/>
          </a:p>
        </p:txBody>
      </p:sp>
    </p:spTree>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523"/>
        <p:cNvGrpSpPr/>
        <p:nvPr/>
      </p:nvGrpSpPr>
      <p:grpSpPr>
        <a:xfrm>
          <a:off x="0" y="0"/>
          <a:ext cx="0" cy="0"/>
          <a:chOff x="0" y="0"/>
          <a:chExt cx="0" cy="0"/>
        </a:xfrm>
      </p:grpSpPr>
      <p:sp>
        <p:nvSpPr>
          <p:cNvPr id="524" name="Google Shape;524;p52"/>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WALLETS</a:t>
            </a:r>
            <a:endParaRPr sz="4500" b="1">
              <a:solidFill>
                <a:srgbClr val="696969"/>
              </a:solidFill>
              <a:latin typeface="Proxima Nova"/>
              <a:ea typeface="Proxima Nova"/>
              <a:cs typeface="Proxima Nova"/>
              <a:sym typeface="Proxima Nova"/>
            </a:endParaRPr>
          </a:p>
        </p:txBody>
      </p:sp>
      <p:sp>
        <p:nvSpPr>
          <p:cNvPr id="525" name="Google Shape;525;p52"/>
          <p:cNvSpPr txBox="1"/>
          <p:nvPr/>
        </p:nvSpPr>
        <p:spPr>
          <a:xfrm>
            <a:off x="2924725" y="103081"/>
            <a:ext cx="19464600" cy="1659869"/>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DISCUSSION</a:t>
            </a:r>
            <a:endParaRPr sz="7200" b="1" dirty="0">
              <a:solidFill>
                <a:schemeClr val="bg1"/>
              </a:solidFill>
              <a:latin typeface="Montserrat"/>
              <a:ea typeface="Montserrat"/>
              <a:cs typeface="Montserrat"/>
              <a:sym typeface="Montserrat"/>
            </a:endParaRPr>
          </a:p>
        </p:txBody>
      </p:sp>
      <p:sp>
        <p:nvSpPr>
          <p:cNvPr id="528" name="Google Shape;528;p52"/>
          <p:cNvSpPr txBox="1"/>
          <p:nvPr/>
        </p:nvSpPr>
        <p:spPr>
          <a:xfrm>
            <a:off x="3277075" y="4785025"/>
            <a:ext cx="18759900" cy="2876700"/>
          </a:xfrm>
          <a:prstGeom prst="rect">
            <a:avLst/>
          </a:prstGeom>
          <a:noFill/>
          <a:ln>
            <a:noFill/>
          </a:ln>
        </p:spPr>
        <p:txBody>
          <a:bodyPr spcFirstLastPara="1" wrap="square" lIns="91425" tIns="91425" rIns="91425" bIns="91425" anchor="t" anchorCtr="0">
            <a:noAutofit/>
          </a:bodyPr>
          <a:lstStyle/>
          <a:p>
            <a:pPr marL="457200" lvl="0" indent="-685800" algn="l" rtl="0">
              <a:spcBef>
                <a:spcPts val="0"/>
              </a:spcBef>
              <a:spcAft>
                <a:spcPts val="0"/>
              </a:spcAft>
              <a:buSzPts val="7200"/>
              <a:buFont typeface="Proxima Nova"/>
              <a:buAutoNum type="arabicPeriod"/>
            </a:pPr>
            <a:r>
              <a:rPr lang="en-US" sz="7200">
                <a:solidFill>
                  <a:schemeClr val="dk2"/>
                </a:solidFill>
                <a:latin typeface="Proxima Nova"/>
                <a:ea typeface="Proxima Nova"/>
                <a:cs typeface="Proxima Nova"/>
                <a:sym typeface="Proxima Nova"/>
              </a:rPr>
              <a:t>What are the pros and cons for centralized exchanges and decentralized exchanges?</a:t>
            </a:r>
            <a:endParaRPr sz="7200">
              <a:latin typeface="Proxima Nova"/>
              <a:ea typeface="Proxima Nova"/>
              <a:cs typeface="Proxima Nova"/>
              <a:sym typeface="Proxima Nova"/>
            </a:endParaRPr>
          </a:p>
          <a:p>
            <a:pPr marL="457200" lvl="0" indent="-685800" algn="l" rtl="0">
              <a:spcBef>
                <a:spcPts val="0"/>
              </a:spcBef>
              <a:spcAft>
                <a:spcPts val="0"/>
              </a:spcAft>
              <a:buSzPts val="7200"/>
              <a:buFont typeface="Proxima Nova"/>
              <a:buAutoNum type="arabicPeriod"/>
            </a:pPr>
            <a:r>
              <a:rPr lang="en-US" sz="7200">
                <a:solidFill>
                  <a:schemeClr val="dk2"/>
                </a:solidFill>
                <a:latin typeface="Proxima Nova"/>
                <a:ea typeface="Proxima Nova"/>
                <a:cs typeface="Proxima Nova"/>
                <a:sym typeface="Proxima Nova"/>
              </a:rPr>
              <a:t>Which wallets are suited for which kinds of users?</a:t>
            </a:r>
            <a:endParaRPr sz="720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1479068" y="4207565"/>
            <a:ext cx="21025723" cy="2650435"/>
          </a:xfrm>
        </p:spPr>
        <p:txBody>
          <a:bodyPr>
            <a:normAutofit/>
          </a:bodyPr>
          <a:lstStyle/>
          <a:p>
            <a:pPr algn="ctr"/>
            <a:r>
              <a:rPr lang="hu-HU" sz="13197" b="1" cap="small" dirty="0">
                <a:solidFill>
                  <a:srgbClr val="C00000"/>
                </a:solidFill>
              </a:rPr>
              <a:t>CREATE A WALLET!</a:t>
            </a:r>
          </a:p>
        </p:txBody>
      </p:sp>
    </p:spTree>
    <p:extLst>
      <p:ext uri="{BB962C8B-B14F-4D97-AF65-F5344CB8AC3E}">
        <p14:creationId xmlns:p14="http://schemas.microsoft.com/office/powerpoint/2010/main" val="34970257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546"/>
        <p:cNvGrpSpPr/>
        <p:nvPr/>
      </p:nvGrpSpPr>
      <p:grpSpPr>
        <a:xfrm>
          <a:off x="0" y="0"/>
          <a:ext cx="0" cy="0"/>
          <a:chOff x="0" y="0"/>
          <a:chExt cx="0" cy="0"/>
        </a:xfrm>
      </p:grpSpPr>
      <p:sp>
        <p:nvSpPr>
          <p:cNvPr id="547" name="Google Shape;547;p54"/>
          <p:cNvSpPr txBox="1"/>
          <p:nvPr/>
        </p:nvSpPr>
        <p:spPr>
          <a:xfrm>
            <a:off x="6130775" y="3579175"/>
            <a:ext cx="12116100" cy="141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200" u="sng">
                <a:solidFill>
                  <a:schemeClr val="hlink"/>
                </a:solidFill>
                <a:latin typeface="Proxima Nova"/>
                <a:ea typeface="Proxima Nova"/>
                <a:cs typeface="Proxima Nova"/>
                <a:sym typeface="Proxima Nova"/>
                <a:hlinkClick r:id="rId5"/>
              </a:rPr>
              <a:t>https://walletgenerator.net/</a:t>
            </a:r>
            <a:endParaRPr sz="7200">
              <a:latin typeface="Proxima Nova"/>
              <a:ea typeface="Proxima Nova"/>
              <a:cs typeface="Proxima Nova"/>
              <a:sym typeface="Proxima Nova"/>
            </a:endParaRPr>
          </a:p>
        </p:txBody>
      </p:sp>
      <p:sp>
        <p:nvSpPr>
          <p:cNvPr id="548" name="Google Shape;548;p54"/>
          <p:cNvSpPr txBox="1"/>
          <p:nvPr/>
        </p:nvSpPr>
        <p:spPr>
          <a:xfrm>
            <a:off x="3135887" y="2281975"/>
            <a:ext cx="18105876" cy="1297200"/>
          </a:xfrm>
          <a:prstGeom prst="rect">
            <a:avLst/>
          </a:prstGeom>
          <a:solidFill>
            <a:srgbClr val="00473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6000" dirty="0">
                <a:solidFill>
                  <a:schemeClr val="bg1"/>
                </a:solidFill>
                <a:latin typeface="Proxima Nova"/>
                <a:ea typeface="Proxima Nova"/>
                <a:cs typeface="Proxima Nova"/>
                <a:sym typeface="Proxima Nova"/>
              </a:rPr>
              <a:t>Create a paper/hardware wallet:</a:t>
            </a:r>
            <a:endParaRPr sz="6000" dirty="0">
              <a:solidFill>
                <a:schemeClr val="bg1"/>
              </a:solidFill>
              <a:latin typeface="Proxima Nova"/>
              <a:ea typeface="Proxima Nova"/>
              <a:cs typeface="Proxima Nova"/>
              <a:sym typeface="Proxima Nova"/>
            </a:endParaRPr>
          </a:p>
        </p:txBody>
      </p:sp>
      <p:pic>
        <p:nvPicPr>
          <p:cNvPr id="549" name="Google Shape;549;p54"/>
          <p:cNvPicPr preferRelativeResize="0"/>
          <p:nvPr/>
        </p:nvPicPr>
        <p:blipFill>
          <a:blip r:embed="rId6">
            <a:alphaModFix/>
          </a:blip>
          <a:stretch>
            <a:fillRect/>
          </a:stretch>
        </p:blipFill>
        <p:spPr>
          <a:xfrm>
            <a:off x="3135887" y="4992775"/>
            <a:ext cx="18105876" cy="602960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554"/>
        <p:cNvGrpSpPr/>
        <p:nvPr/>
      </p:nvGrpSpPr>
      <p:grpSpPr>
        <a:xfrm>
          <a:off x="0" y="0"/>
          <a:ext cx="0" cy="0"/>
          <a:chOff x="0" y="0"/>
          <a:chExt cx="0" cy="0"/>
        </a:xfrm>
      </p:grpSpPr>
      <p:sp>
        <p:nvSpPr>
          <p:cNvPr id="555" name="Google Shape;555;p55"/>
          <p:cNvSpPr txBox="1"/>
          <p:nvPr/>
        </p:nvSpPr>
        <p:spPr>
          <a:xfrm>
            <a:off x="4547813" y="2043651"/>
            <a:ext cx="15282000" cy="112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200" u="sng" dirty="0">
                <a:solidFill>
                  <a:schemeClr val="hlink"/>
                </a:solidFill>
                <a:latin typeface="Proxima Nova"/>
                <a:ea typeface="Proxima Nova"/>
                <a:cs typeface="Proxima Nova"/>
                <a:sym typeface="Proxima Nova"/>
                <a:hlinkClick r:id="rId5"/>
              </a:rPr>
              <a:t>https://login.blockchain.com/#/signup</a:t>
            </a:r>
            <a:r>
              <a:rPr lang="en-US" sz="7200" dirty="0">
                <a:latin typeface="Proxima Nova"/>
                <a:ea typeface="Proxima Nova"/>
                <a:cs typeface="Proxima Nova"/>
                <a:sym typeface="Proxima Nova"/>
              </a:rPr>
              <a:t> </a:t>
            </a:r>
            <a:endParaRPr sz="7200" dirty="0">
              <a:latin typeface="Proxima Nova"/>
              <a:ea typeface="Proxima Nova"/>
              <a:cs typeface="Proxima Nova"/>
              <a:sym typeface="Proxima Nova"/>
            </a:endParaRPr>
          </a:p>
        </p:txBody>
      </p:sp>
      <p:pic>
        <p:nvPicPr>
          <p:cNvPr id="556" name="Google Shape;556;p55"/>
          <p:cNvPicPr preferRelativeResize="0"/>
          <p:nvPr/>
        </p:nvPicPr>
        <p:blipFill>
          <a:blip r:embed="rId6">
            <a:alphaModFix/>
          </a:blip>
          <a:stretch>
            <a:fillRect/>
          </a:stretch>
        </p:blipFill>
        <p:spPr>
          <a:xfrm>
            <a:off x="5814461" y="4663494"/>
            <a:ext cx="12748703" cy="6706529"/>
          </a:xfrm>
          <a:prstGeom prst="rect">
            <a:avLst/>
          </a:prstGeom>
          <a:noFill/>
          <a:ln>
            <a:noFill/>
          </a:ln>
        </p:spPr>
      </p:pic>
      <p:sp>
        <p:nvSpPr>
          <p:cNvPr id="557" name="Google Shape;557;p55"/>
          <p:cNvSpPr txBox="1"/>
          <p:nvPr/>
        </p:nvSpPr>
        <p:spPr>
          <a:xfrm>
            <a:off x="4547813" y="712975"/>
            <a:ext cx="15282000" cy="1297200"/>
          </a:xfrm>
          <a:prstGeom prst="rect">
            <a:avLst/>
          </a:prstGeom>
          <a:solidFill>
            <a:srgbClr val="00473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6000" dirty="0">
                <a:solidFill>
                  <a:schemeClr val="bg1"/>
                </a:solidFill>
                <a:latin typeface="Proxima Nova"/>
                <a:ea typeface="Proxima Nova"/>
                <a:cs typeface="Proxima Nova"/>
                <a:sym typeface="Proxima Nova"/>
              </a:rPr>
              <a:t>Create a digital wallet:</a:t>
            </a:r>
            <a:endParaRPr sz="6000" dirty="0">
              <a:solidFill>
                <a:schemeClr val="bg1"/>
              </a:solidFill>
              <a:latin typeface="Proxima Nova"/>
              <a:ea typeface="Proxima Nova"/>
              <a:cs typeface="Proxima Nova"/>
              <a:sym typeface="Proxima Nova"/>
            </a:endParaRPr>
          </a:p>
        </p:txBody>
      </p:sp>
      <p:sp>
        <p:nvSpPr>
          <p:cNvPr id="558" name="Google Shape;558;p55"/>
          <p:cNvSpPr txBox="1"/>
          <p:nvPr/>
        </p:nvSpPr>
        <p:spPr>
          <a:xfrm>
            <a:off x="5961713" y="3366294"/>
            <a:ext cx="12052200" cy="129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dirty="0">
                <a:latin typeface="Proxima Nova"/>
                <a:ea typeface="Proxima Nova"/>
                <a:cs typeface="Proxima Nova"/>
                <a:sym typeface="Proxima Nova"/>
              </a:rPr>
              <a:t>Or search for one online (make sure you can trust it! This is one of the downsides of an online wallet.)</a:t>
            </a:r>
            <a:endParaRPr sz="3600" dirty="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563"/>
        <p:cNvGrpSpPr/>
        <p:nvPr/>
      </p:nvGrpSpPr>
      <p:grpSpPr>
        <a:xfrm>
          <a:off x="0" y="0"/>
          <a:ext cx="0" cy="0"/>
          <a:chOff x="0" y="0"/>
          <a:chExt cx="0" cy="0"/>
        </a:xfrm>
      </p:grpSpPr>
      <p:pic>
        <p:nvPicPr>
          <p:cNvPr id="564" name="Google Shape;564;p56"/>
          <p:cNvPicPr preferRelativeResize="0"/>
          <p:nvPr/>
        </p:nvPicPr>
        <p:blipFill>
          <a:blip r:embed="rId5">
            <a:alphaModFix/>
          </a:blip>
          <a:stretch>
            <a:fillRect/>
          </a:stretch>
        </p:blipFill>
        <p:spPr>
          <a:xfrm>
            <a:off x="3528688" y="2312350"/>
            <a:ext cx="17320275" cy="909130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1479068" y="4207565"/>
            <a:ext cx="21025723" cy="2650435"/>
          </a:xfrm>
        </p:spPr>
        <p:txBody>
          <a:bodyPr>
            <a:normAutofit/>
          </a:bodyPr>
          <a:lstStyle/>
          <a:p>
            <a:pPr algn="ctr"/>
            <a:r>
              <a:rPr lang="hu-HU" sz="13197" b="1" cap="small" dirty="0">
                <a:solidFill>
                  <a:srgbClr val="C00000"/>
                </a:solidFill>
              </a:rPr>
              <a:t>WALLET TYPES</a:t>
            </a:r>
          </a:p>
        </p:txBody>
      </p:sp>
    </p:spTree>
    <p:extLst>
      <p:ext uri="{BB962C8B-B14F-4D97-AF65-F5344CB8AC3E}">
        <p14:creationId xmlns:p14="http://schemas.microsoft.com/office/powerpoint/2010/main" val="28179912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569"/>
        <p:cNvGrpSpPr/>
        <p:nvPr/>
      </p:nvGrpSpPr>
      <p:grpSpPr>
        <a:xfrm>
          <a:off x="0" y="0"/>
          <a:ext cx="0" cy="0"/>
          <a:chOff x="0" y="0"/>
          <a:chExt cx="0" cy="0"/>
        </a:xfrm>
      </p:grpSpPr>
      <p:pic>
        <p:nvPicPr>
          <p:cNvPr id="570" name="Google Shape;570;p57"/>
          <p:cNvPicPr preferRelativeResize="0"/>
          <p:nvPr/>
        </p:nvPicPr>
        <p:blipFill>
          <a:blip r:embed="rId5">
            <a:alphaModFix/>
          </a:blip>
          <a:stretch>
            <a:fillRect/>
          </a:stretch>
        </p:blipFill>
        <p:spPr>
          <a:xfrm>
            <a:off x="2347937" y="2524700"/>
            <a:ext cx="19681775" cy="8666599"/>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575"/>
        <p:cNvGrpSpPr/>
        <p:nvPr/>
      </p:nvGrpSpPr>
      <p:grpSpPr>
        <a:xfrm>
          <a:off x="0" y="0"/>
          <a:ext cx="0" cy="0"/>
          <a:chOff x="0" y="0"/>
          <a:chExt cx="0" cy="0"/>
        </a:xfrm>
      </p:grpSpPr>
      <p:pic>
        <p:nvPicPr>
          <p:cNvPr id="576" name="Google Shape;576;p58"/>
          <p:cNvPicPr preferRelativeResize="0"/>
          <p:nvPr/>
        </p:nvPicPr>
        <p:blipFill>
          <a:blip r:embed="rId5">
            <a:alphaModFix/>
          </a:blip>
          <a:stretch>
            <a:fillRect/>
          </a:stretch>
        </p:blipFill>
        <p:spPr>
          <a:xfrm>
            <a:off x="4549413" y="2836625"/>
            <a:ext cx="7461765" cy="9192250"/>
          </a:xfrm>
          <a:prstGeom prst="rect">
            <a:avLst/>
          </a:prstGeom>
          <a:noFill/>
          <a:ln>
            <a:noFill/>
          </a:ln>
        </p:spPr>
      </p:pic>
      <p:pic>
        <p:nvPicPr>
          <p:cNvPr id="577" name="Google Shape;577;p58"/>
          <p:cNvPicPr preferRelativeResize="0"/>
          <p:nvPr/>
        </p:nvPicPr>
        <p:blipFill>
          <a:blip r:embed="rId6">
            <a:alphaModFix/>
          </a:blip>
          <a:stretch>
            <a:fillRect/>
          </a:stretch>
        </p:blipFill>
        <p:spPr>
          <a:xfrm>
            <a:off x="12718113" y="2836625"/>
            <a:ext cx="7110125" cy="9192251"/>
          </a:xfrm>
          <a:prstGeom prst="rect">
            <a:avLst/>
          </a:prstGeom>
          <a:noFill/>
          <a:ln>
            <a:noFill/>
          </a:ln>
        </p:spPr>
      </p:pic>
      <p:sp>
        <p:nvSpPr>
          <p:cNvPr id="578" name="Google Shape;578;p58"/>
          <p:cNvSpPr txBox="1"/>
          <p:nvPr/>
        </p:nvSpPr>
        <p:spPr>
          <a:xfrm>
            <a:off x="4923692" y="1225050"/>
            <a:ext cx="14904546" cy="1297200"/>
          </a:xfrm>
          <a:prstGeom prst="rect">
            <a:avLst/>
          </a:prstGeom>
          <a:solidFill>
            <a:srgbClr val="00473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6000" dirty="0">
                <a:solidFill>
                  <a:schemeClr val="bg1"/>
                </a:solidFill>
                <a:latin typeface="Proxima Nova"/>
                <a:ea typeface="Proxima Nova"/>
                <a:cs typeface="Proxima Nova"/>
                <a:sym typeface="Proxima Nova"/>
              </a:rPr>
              <a:t>Send and receive BTC</a:t>
            </a:r>
            <a:endParaRPr sz="6000" dirty="0">
              <a:solidFill>
                <a:schemeClr val="bg1"/>
              </a:solidFill>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1479068" y="4207565"/>
            <a:ext cx="21025723" cy="2650435"/>
          </a:xfrm>
        </p:spPr>
        <p:txBody>
          <a:bodyPr>
            <a:normAutofit/>
          </a:bodyPr>
          <a:lstStyle/>
          <a:p>
            <a:pPr algn="ctr"/>
            <a:r>
              <a:rPr lang="hu-HU" sz="13197" b="1" cap="small" dirty="0">
                <a:solidFill>
                  <a:srgbClr val="C00000"/>
                </a:solidFill>
              </a:rPr>
              <a:t>WALLET MECHANICS</a:t>
            </a:r>
          </a:p>
        </p:txBody>
      </p:sp>
    </p:spTree>
    <p:extLst>
      <p:ext uri="{BB962C8B-B14F-4D97-AF65-F5344CB8AC3E}">
        <p14:creationId xmlns:p14="http://schemas.microsoft.com/office/powerpoint/2010/main" val="39192627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595"/>
        <p:cNvGrpSpPr/>
        <p:nvPr/>
      </p:nvGrpSpPr>
      <p:grpSpPr>
        <a:xfrm>
          <a:off x="0" y="0"/>
          <a:ext cx="0" cy="0"/>
          <a:chOff x="0" y="0"/>
          <a:chExt cx="0" cy="0"/>
        </a:xfrm>
      </p:grpSpPr>
      <p:sp>
        <p:nvSpPr>
          <p:cNvPr id="596" name="Google Shape;596;p60"/>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THIN CLIENTS</a:t>
            </a:r>
            <a:endParaRPr sz="4500" b="1">
              <a:solidFill>
                <a:srgbClr val="696969"/>
              </a:solidFill>
              <a:latin typeface="Proxima Nova"/>
              <a:ea typeface="Proxima Nova"/>
              <a:cs typeface="Proxima Nova"/>
              <a:sym typeface="Proxima Nova"/>
            </a:endParaRPr>
          </a:p>
        </p:txBody>
      </p:sp>
      <p:sp>
        <p:nvSpPr>
          <p:cNvPr id="597" name="Google Shape;597;p60"/>
          <p:cNvSpPr txBox="1"/>
          <p:nvPr/>
        </p:nvSpPr>
        <p:spPr>
          <a:xfrm>
            <a:off x="1864575" y="481886"/>
            <a:ext cx="20524750" cy="1281064"/>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SIMPLE PAYMENT VERIFICATION</a:t>
            </a:r>
            <a:endParaRPr sz="7200" b="1" dirty="0">
              <a:solidFill>
                <a:schemeClr val="bg1"/>
              </a:solidFill>
              <a:latin typeface="Montserrat"/>
              <a:ea typeface="Montserrat"/>
              <a:cs typeface="Montserrat"/>
              <a:sym typeface="Montserrat"/>
            </a:endParaRPr>
          </a:p>
        </p:txBody>
      </p:sp>
      <p:pic>
        <p:nvPicPr>
          <p:cNvPr id="598" name="Google Shape;598;p60"/>
          <p:cNvPicPr preferRelativeResize="0"/>
          <p:nvPr/>
        </p:nvPicPr>
        <p:blipFill>
          <a:blip r:embed="rId5">
            <a:alphaModFix/>
          </a:blip>
          <a:stretch>
            <a:fillRect/>
          </a:stretch>
        </p:blipFill>
        <p:spPr>
          <a:xfrm>
            <a:off x="11703975" y="7423731"/>
            <a:ext cx="12537675" cy="3353769"/>
          </a:xfrm>
          <a:prstGeom prst="rect">
            <a:avLst/>
          </a:prstGeom>
          <a:noFill/>
          <a:ln>
            <a:noFill/>
          </a:ln>
        </p:spPr>
      </p:pic>
      <p:sp>
        <p:nvSpPr>
          <p:cNvPr id="599" name="Google Shape;599;p60"/>
          <p:cNvSpPr txBox="1"/>
          <p:nvPr/>
        </p:nvSpPr>
        <p:spPr>
          <a:xfrm>
            <a:off x="1864575" y="3381450"/>
            <a:ext cx="9839400" cy="87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US" sz="4800">
                <a:solidFill>
                  <a:schemeClr val="dk2"/>
                </a:solidFill>
                <a:latin typeface="Proxima Nova"/>
                <a:ea typeface="Proxima Nova"/>
                <a:cs typeface="Proxima Nova"/>
                <a:sym typeface="Proxima Nova"/>
              </a:rPr>
              <a:t>Simple Payment Verification (SPV) is method for verifying if particular transactions are included in a block without downloading the entire block</a:t>
            </a:r>
            <a:endParaRPr sz="4800">
              <a:solidFill>
                <a:schemeClr val="dk2"/>
              </a:solidFill>
              <a:latin typeface="Proxima Nova"/>
              <a:ea typeface="Proxima Nova"/>
              <a:cs typeface="Proxima Nova"/>
              <a:sym typeface="Proxima Nova"/>
            </a:endParaRPr>
          </a:p>
          <a:p>
            <a:pPr marL="0" lvl="0" indent="0" algn="l" rtl="0">
              <a:spcBef>
                <a:spcPts val="0"/>
              </a:spcBef>
              <a:spcAft>
                <a:spcPts val="0"/>
              </a:spcAft>
              <a:buClr>
                <a:schemeClr val="dk2"/>
              </a:buClr>
              <a:buSzPts val="1100"/>
              <a:buFont typeface="Arial"/>
              <a:buNone/>
            </a:pPr>
            <a:endParaRPr sz="4800">
              <a:solidFill>
                <a:schemeClr val="dk2"/>
              </a:solidFill>
              <a:latin typeface="Proxima Nova"/>
              <a:ea typeface="Proxima Nova"/>
              <a:cs typeface="Proxima Nova"/>
              <a:sym typeface="Proxima Nova"/>
            </a:endParaRPr>
          </a:p>
          <a:p>
            <a:pPr marL="914400" lvl="0" indent="-533400" algn="l" rtl="0">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Keep track of your transactions only</a:t>
            </a:r>
            <a:endParaRPr sz="4800">
              <a:solidFill>
                <a:schemeClr val="dk2"/>
              </a:solidFill>
              <a:latin typeface="Proxima Nova"/>
              <a:ea typeface="Proxima Nova"/>
              <a:cs typeface="Proxima Nova"/>
              <a:sym typeface="Proxima Nova"/>
            </a:endParaRPr>
          </a:p>
          <a:p>
            <a:pPr marL="914400" lvl="0" indent="-533400" algn="l" rtl="0">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Lightweight or thin clients</a:t>
            </a:r>
            <a:endParaRPr sz="4800">
              <a:solidFill>
                <a:schemeClr val="dk2"/>
              </a:solidFill>
              <a:latin typeface="Proxima Nova"/>
              <a:ea typeface="Proxima Nova"/>
              <a:cs typeface="Proxima Nova"/>
              <a:sym typeface="Proxima Nova"/>
            </a:endParaRPr>
          </a:p>
          <a:p>
            <a:pPr marL="0" lvl="0" indent="0" algn="l" rtl="0">
              <a:spcBef>
                <a:spcPts val="0"/>
              </a:spcBef>
              <a:spcAft>
                <a:spcPts val="0"/>
              </a:spcAft>
              <a:buClr>
                <a:schemeClr val="dk2"/>
              </a:buClr>
              <a:buSzPts val="1100"/>
              <a:buFont typeface="Arial"/>
              <a:buNone/>
            </a:pPr>
            <a:endParaRPr sz="4800">
              <a:solidFill>
                <a:schemeClr val="dk2"/>
              </a:solidFill>
              <a:latin typeface="Proxima Nova"/>
              <a:ea typeface="Proxima Nova"/>
              <a:cs typeface="Proxima Nova"/>
              <a:sym typeface="Proxima Nova"/>
            </a:endParaRPr>
          </a:p>
          <a:p>
            <a:pPr marL="0" lvl="0" indent="0" algn="l" rtl="0">
              <a:spcBef>
                <a:spcPts val="0"/>
              </a:spcBef>
              <a:spcAft>
                <a:spcPts val="0"/>
              </a:spcAft>
              <a:buNone/>
            </a:pPr>
            <a:endParaRPr sz="4800">
              <a:latin typeface="Proxima Nova"/>
              <a:ea typeface="Proxima Nova"/>
              <a:cs typeface="Proxima Nova"/>
              <a:sym typeface="Proxima Nova"/>
            </a:endParaRPr>
          </a:p>
        </p:txBody>
      </p:sp>
      <p:pic>
        <p:nvPicPr>
          <p:cNvPr id="600" name="Google Shape;600;p60"/>
          <p:cNvPicPr preferRelativeResize="0"/>
          <p:nvPr/>
        </p:nvPicPr>
        <p:blipFill>
          <a:blip r:embed="rId6">
            <a:alphaModFix/>
          </a:blip>
          <a:stretch>
            <a:fillRect/>
          </a:stretch>
        </p:blipFill>
        <p:spPr>
          <a:xfrm>
            <a:off x="12217100" y="2901851"/>
            <a:ext cx="10172225" cy="2635075"/>
          </a:xfrm>
          <a:prstGeom prst="rect">
            <a:avLst/>
          </a:prstGeom>
          <a:noFill/>
          <a:ln>
            <a:noFill/>
          </a:ln>
        </p:spPr>
      </p:pic>
      <p:cxnSp>
        <p:nvCxnSpPr>
          <p:cNvPr id="601" name="Google Shape;601;p60"/>
          <p:cNvCxnSpPr>
            <a:stCxn id="600" idx="2"/>
          </p:cNvCxnSpPr>
          <p:nvPr/>
        </p:nvCxnSpPr>
        <p:spPr>
          <a:xfrm>
            <a:off x="17303213" y="5536926"/>
            <a:ext cx="6900" cy="1806900"/>
          </a:xfrm>
          <a:prstGeom prst="straightConnector1">
            <a:avLst/>
          </a:prstGeom>
          <a:noFill/>
          <a:ln w="38100" cap="flat" cmpd="sng">
            <a:solidFill>
              <a:schemeClr val="dk2"/>
            </a:solidFill>
            <a:prstDash val="solid"/>
            <a:round/>
            <a:headEnd type="none" w="med" len="med"/>
            <a:tailEnd type="triangle" w="med" len="med"/>
          </a:ln>
        </p:spPr>
      </p:cxnSp>
      <p:sp>
        <p:nvSpPr>
          <p:cNvPr id="602" name="Google Shape;602;p60"/>
          <p:cNvSpPr txBox="1"/>
          <p:nvPr/>
        </p:nvSpPr>
        <p:spPr>
          <a:xfrm>
            <a:off x="14920525" y="11073825"/>
            <a:ext cx="11190300" cy="130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Image source: </a:t>
            </a:r>
            <a:r>
              <a:rPr lang="en-US" sz="1800" u="sng">
                <a:solidFill>
                  <a:schemeClr val="hlink"/>
                </a:solidFill>
                <a:hlinkClick r:id="rId7"/>
              </a:rPr>
              <a:t>http://bitcoinbook-builds.mkvd.net/translations/vi/chapter-6.html</a:t>
            </a:r>
            <a:endParaRPr sz="1800"/>
          </a:p>
          <a:p>
            <a:pPr marL="0" lvl="0" indent="0" algn="l" rtl="0">
              <a:spcBef>
                <a:spcPts val="0"/>
              </a:spcBef>
              <a:spcAft>
                <a:spcPts val="0"/>
              </a:spcAft>
              <a:buNone/>
            </a:pPr>
            <a:endParaRPr sz="1800"/>
          </a:p>
        </p:txBody>
      </p:sp>
    </p:spTree>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608"/>
        <p:cNvGrpSpPr/>
        <p:nvPr/>
      </p:nvGrpSpPr>
      <p:grpSpPr>
        <a:xfrm>
          <a:off x="0" y="0"/>
          <a:ext cx="0" cy="0"/>
          <a:chOff x="0" y="0"/>
          <a:chExt cx="0" cy="0"/>
        </a:xfrm>
      </p:grpSpPr>
      <p:sp>
        <p:nvSpPr>
          <p:cNvPr id="609" name="Google Shape;609;p61"/>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THIN CLIENTS</a:t>
            </a:r>
            <a:endParaRPr sz="4500" b="1">
              <a:solidFill>
                <a:srgbClr val="696969"/>
              </a:solidFill>
              <a:latin typeface="Proxima Nova"/>
              <a:ea typeface="Proxima Nova"/>
              <a:cs typeface="Proxima Nova"/>
              <a:sym typeface="Proxima Nova"/>
            </a:endParaRPr>
          </a:p>
        </p:txBody>
      </p:sp>
      <p:sp>
        <p:nvSpPr>
          <p:cNvPr id="610" name="Google Shape;610;p61"/>
          <p:cNvSpPr txBox="1"/>
          <p:nvPr/>
        </p:nvSpPr>
        <p:spPr>
          <a:xfrm>
            <a:off x="1864574" y="552806"/>
            <a:ext cx="21661595" cy="1320994"/>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SIMPLE PAYMENT VERIFICATION</a:t>
            </a:r>
            <a:endParaRPr sz="7200" b="1" dirty="0">
              <a:solidFill>
                <a:schemeClr val="bg1"/>
              </a:solidFill>
              <a:latin typeface="Montserrat"/>
              <a:ea typeface="Montserrat"/>
              <a:cs typeface="Montserrat"/>
              <a:sym typeface="Montserrat"/>
            </a:endParaRPr>
          </a:p>
        </p:txBody>
      </p:sp>
      <p:sp>
        <p:nvSpPr>
          <p:cNvPr id="611" name="Google Shape;611;p61"/>
          <p:cNvSpPr txBox="1"/>
          <p:nvPr/>
        </p:nvSpPr>
        <p:spPr>
          <a:xfrm>
            <a:off x="1864575" y="3381450"/>
            <a:ext cx="9839400" cy="87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dirty="0">
                <a:latin typeface="Proxima Nova"/>
                <a:ea typeface="Proxima Nova"/>
                <a:cs typeface="Proxima Nova"/>
                <a:sym typeface="Proxima Nova"/>
              </a:rPr>
              <a:t>Assumption: Incoming block headers are not from a false chain</a:t>
            </a:r>
            <a:endParaRPr sz="4800" dirty="0">
              <a:latin typeface="Proxima Nova"/>
              <a:ea typeface="Proxima Nova"/>
              <a:cs typeface="Proxima Nova"/>
              <a:sym typeface="Proxima Nova"/>
            </a:endParaRPr>
          </a:p>
          <a:p>
            <a:pPr marL="0" lvl="0" indent="0" algn="l" rtl="0">
              <a:spcBef>
                <a:spcPts val="0"/>
              </a:spcBef>
              <a:spcAft>
                <a:spcPts val="0"/>
              </a:spcAft>
              <a:buNone/>
            </a:pPr>
            <a:endParaRPr sz="4800" dirty="0">
              <a:latin typeface="Proxima Nova"/>
              <a:ea typeface="Proxima Nova"/>
              <a:cs typeface="Proxima Nova"/>
              <a:sym typeface="Proxima Nova"/>
            </a:endParaRPr>
          </a:p>
          <a:p>
            <a:pPr marL="914400" lvl="0" indent="-533400" algn="l" rtl="0">
              <a:spcBef>
                <a:spcPts val="0"/>
              </a:spcBef>
              <a:spcAft>
                <a:spcPts val="0"/>
              </a:spcAft>
              <a:buSzPts val="4800"/>
              <a:buFont typeface="Proxima Nova"/>
              <a:buChar char="●"/>
            </a:pPr>
            <a:r>
              <a:rPr lang="en-US" sz="4800" dirty="0">
                <a:solidFill>
                  <a:schemeClr val="dk2"/>
                </a:solidFill>
                <a:latin typeface="Proxima Nova"/>
                <a:ea typeface="Proxima Nova"/>
                <a:cs typeface="Proxima Nova"/>
                <a:sym typeface="Proxima Nova"/>
              </a:rPr>
              <a:t>Connect to many different nodes</a:t>
            </a:r>
            <a:endParaRPr sz="4800" dirty="0">
              <a:solidFill>
                <a:schemeClr val="dk2"/>
              </a:solidFill>
              <a:latin typeface="Proxima Nova"/>
              <a:ea typeface="Proxima Nova"/>
              <a:cs typeface="Proxima Nova"/>
              <a:sym typeface="Proxima Nova"/>
            </a:endParaRPr>
          </a:p>
          <a:p>
            <a:pPr marL="914400" lvl="0" indent="-533400" algn="l" rtl="0">
              <a:spcBef>
                <a:spcPts val="0"/>
              </a:spcBef>
              <a:spcAft>
                <a:spcPts val="0"/>
              </a:spcAft>
              <a:buClr>
                <a:schemeClr val="dk2"/>
              </a:buClr>
              <a:buSzPts val="4800"/>
              <a:buFont typeface="Proxima Nova"/>
              <a:buChar char="●"/>
            </a:pPr>
            <a:r>
              <a:rPr lang="en-US" sz="4800" dirty="0">
                <a:solidFill>
                  <a:schemeClr val="dk2"/>
                </a:solidFill>
                <a:latin typeface="Proxima Nova"/>
                <a:ea typeface="Proxima Nova"/>
                <a:cs typeface="Proxima Nova"/>
                <a:sym typeface="Proxima Nova"/>
              </a:rPr>
              <a:t>Long term, chain is probably honest</a:t>
            </a:r>
            <a:endParaRPr sz="4800" dirty="0">
              <a:solidFill>
                <a:schemeClr val="dk2"/>
              </a:solidFill>
              <a:latin typeface="Proxima Nova"/>
              <a:ea typeface="Proxima Nova"/>
              <a:cs typeface="Proxima Nova"/>
              <a:sym typeface="Proxima Nova"/>
            </a:endParaRPr>
          </a:p>
          <a:p>
            <a:pPr marL="914400" lvl="0" indent="-533400" algn="l" rtl="0">
              <a:spcBef>
                <a:spcPts val="0"/>
              </a:spcBef>
              <a:spcAft>
                <a:spcPts val="0"/>
              </a:spcAft>
              <a:buClr>
                <a:schemeClr val="dk2"/>
              </a:buClr>
              <a:buSzPts val="4800"/>
              <a:buFont typeface="Proxima Nova"/>
              <a:buChar char="●"/>
            </a:pPr>
            <a:r>
              <a:rPr lang="en-US" sz="4800" dirty="0">
                <a:solidFill>
                  <a:schemeClr val="dk2"/>
                </a:solidFill>
                <a:latin typeface="Proxima Nova"/>
                <a:ea typeface="Proxima Nova"/>
                <a:cs typeface="Proxima Nova"/>
                <a:sym typeface="Proxima Nova"/>
              </a:rPr>
              <a:t>Can’t really afford to put the entire </a:t>
            </a:r>
            <a:r>
              <a:rPr lang="en-US" sz="4800" dirty="0" err="1">
                <a:solidFill>
                  <a:schemeClr val="dk2"/>
                </a:solidFill>
                <a:latin typeface="Proxima Nova"/>
                <a:ea typeface="Proxima Nova"/>
                <a:cs typeface="Proxima Nova"/>
                <a:sym typeface="Proxima Nova"/>
              </a:rPr>
              <a:t>blockchain</a:t>
            </a:r>
            <a:r>
              <a:rPr lang="en-US" sz="4800" dirty="0">
                <a:solidFill>
                  <a:schemeClr val="dk2"/>
                </a:solidFill>
                <a:latin typeface="Proxima Nova"/>
                <a:ea typeface="Proxima Nova"/>
                <a:cs typeface="Proxima Nova"/>
                <a:sym typeface="Proxima Nova"/>
              </a:rPr>
              <a:t> on your phone, so having a thin client is a decent tradeoff</a:t>
            </a:r>
            <a:endParaRPr sz="4800" dirty="0">
              <a:solidFill>
                <a:schemeClr val="dk2"/>
              </a:solidFill>
              <a:latin typeface="Proxima Nova"/>
              <a:ea typeface="Proxima Nova"/>
              <a:cs typeface="Proxima Nova"/>
              <a:sym typeface="Proxima Nova"/>
            </a:endParaRPr>
          </a:p>
          <a:p>
            <a:pPr marL="0" lvl="0" indent="0" algn="l" rtl="0">
              <a:spcBef>
                <a:spcPts val="0"/>
              </a:spcBef>
              <a:spcAft>
                <a:spcPts val="0"/>
              </a:spcAft>
              <a:buNone/>
            </a:pPr>
            <a:endParaRPr sz="4800" dirty="0">
              <a:solidFill>
                <a:schemeClr val="dk2"/>
              </a:solidFill>
              <a:latin typeface="Proxima Nova"/>
              <a:ea typeface="Proxima Nova"/>
              <a:cs typeface="Proxima Nova"/>
              <a:sym typeface="Proxima Nova"/>
            </a:endParaRPr>
          </a:p>
        </p:txBody>
      </p:sp>
      <p:pic>
        <p:nvPicPr>
          <p:cNvPr id="612" name="Google Shape;612;p61"/>
          <p:cNvPicPr preferRelativeResize="0"/>
          <p:nvPr/>
        </p:nvPicPr>
        <p:blipFill>
          <a:blip r:embed="rId5">
            <a:alphaModFix/>
          </a:blip>
          <a:stretch>
            <a:fillRect/>
          </a:stretch>
        </p:blipFill>
        <p:spPr>
          <a:xfrm>
            <a:off x="11703876" y="4866402"/>
            <a:ext cx="11912949" cy="5177787"/>
          </a:xfrm>
          <a:prstGeom prst="rect">
            <a:avLst/>
          </a:prstGeom>
          <a:noFill/>
          <a:ln>
            <a:noFill/>
          </a:ln>
        </p:spPr>
      </p:pic>
      <p:sp>
        <p:nvSpPr>
          <p:cNvPr id="613" name="Google Shape;613;p61"/>
          <p:cNvSpPr/>
          <p:nvPr/>
        </p:nvSpPr>
        <p:spPr>
          <a:xfrm>
            <a:off x="18832834" y="9424141"/>
            <a:ext cx="933600" cy="5163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1"/>
          <p:cNvSpPr/>
          <p:nvPr/>
        </p:nvSpPr>
        <p:spPr>
          <a:xfrm>
            <a:off x="17437842" y="8525845"/>
            <a:ext cx="1041300" cy="516300"/>
          </a:xfrm>
          <a:prstGeom prst="rect">
            <a:avLst/>
          </a:prstGeom>
          <a:noFill/>
          <a:ln w="7620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1"/>
          <p:cNvSpPr/>
          <p:nvPr/>
        </p:nvSpPr>
        <p:spPr>
          <a:xfrm>
            <a:off x="15824275" y="7448716"/>
            <a:ext cx="1284300" cy="516300"/>
          </a:xfrm>
          <a:prstGeom prst="rect">
            <a:avLst/>
          </a:prstGeom>
          <a:noFill/>
          <a:ln w="7620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1"/>
          <p:cNvSpPr/>
          <p:nvPr/>
        </p:nvSpPr>
        <p:spPr>
          <a:xfrm>
            <a:off x="11885870" y="4866406"/>
            <a:ext cx="11640300" cy="2298600"/>
          </a:xfrm>
          <a:prstGeom prst="rect">
            <a:avLst/>
          </a:prstGeom>
          <a:noFill/>
          <a:ln w="762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1"/>
          <p:cNvSpPr txBox="1"/>
          <p:nvPr/>
        </p:nvSpPr>
        <p:spPr>
          <a:xfrm>
            <a:off x="12438825" y="8375150"/>
            <a:ext cx="4323600" cy="166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rgbClr val="6AA84F"/>
                </a:solidFill>
                <a:latin typeface="Proxima Nova"/>
                <a:ea typeface="Proxima Nova"/>
                <a:cs typeface="Proxima Nova"/>
                <a:sym typeface="Proxima Nova"/>
              </a:rPr>
              <a:t>Stored locally</a:t>
            </a:r>
            <a:endParaRPr sz="2800" b="1">
              <a:solidFill>
                <a:srgbClr val="6AA84F"/>
              </a:solidFill>
              <a:latin typeface="Proxima Nova"/>
              <a:ea typeface="Proxima Nova"/>
              <a:cs typeface="Proxima Nova"/>
              <a:sym typeface="Proxima Nova"/>
            </a:endParaRPr>
          </a:p>
          <a:p>
            <a:pPr marL="0" lvl="0" indent="0" algn="l" rtl="0">
              <a:spcBef>
                <a:spcPts val="0"/>
              </a:spcBef>
              <a:spcAft>
                <a:spcPts val="0"/>
              </a:spcAft>
              <a:buNone/>
            </a:pPr>
            <a:r>
              <a:rPr lang="en-US" sz="2800" b="1">
                <a:solidFill>
                  <a:srgbClr val="3C78D8"/>
                </a:solidFill>
                <a:latin typeface="Proxima Nova"/>
                <a:ea typeface="Proxima Nova"/>
                <a:cs typeface="Proxima Nova"/>
                <a:sym typeface="Proxima Nova"/>
              </a:rPr>
              <a:t>Queried from full nodes</a:t>
            </a:r>
            <a:endParaRPr sz="2800" b="1">
              <a:solidFill>
                <a:srgbClr val="3C78D8"/>
              </a:solidFill>
              <a:latin typeface="Proxima Nova"/>
              <a:ea typeface="Proxima Nova"/>
              <a:cs typeface="Proxima Nova"/>
              <a:sym typeface="Proxima Nova"/>
            </a:endParaRPr>
          </a:p>
          <a:p>
            <a:pPr marL="0" lvl="0" indent="0" algn="l" rtl="0">
              <a:spcBef>
                <a:spcPts val="0"/>
              </a:spcBef>
              <a:spcAft>
                <a:spcPts val="0"/>
              </a:spcAft>
              <a:buNone/>
            </a:pPr>
            <a:r>
              <a:rPr lang="en-US" sz="2800" b="1">
                <a:solidFill>
                  <a:srgbClr val="FF0000"/>
                </a:solidFill>
                <a:latin typeface="Proxima Nova"/>
                <a:ea typeface="Proxima Nova"/>
                <a:cs typeface="Proxima Nova"/>
                <a:sym typeface="Proxima Nova"/>
              </a:rPr>
              <a:t>Incoming tx</a:t>
            </a:r>
            <a:endParaRPr sz="2800" b="1">
              <a:solidFill>
                <a:srgbClr val="FF0000"/>
              </a:solidFill>
              <a:latin typeface="Proxima Nova"/>
              <a:ea typeface="Proxima Nova"/>
              <a:cs typeface="Proxima Nova"/>
              <a:sym typeface="Proxima Nova"/>
            </a:endParaRPr>
          </a:p>
        </p:txBody>
      </p:sp>
      <p:sp>
        <p:nvSpPr>
          <p:cNvPr id="618" name="Google Shape;618;p61"/>
          <p:cNvSpPr txBox="1"/>
          <p:nvPr/>
        </p:nvSpPr>
        <p:spPr>
          <a:xfrm>
            <a:off x="14769075" y="10630225"/>
            <a:ext cx="11190300" cy="130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Image source: </a:t>
            </a:r>
            <a:r>
              <a:rPr lang="en-US" sz="1800" u="sng">
                <a:solidFill>
                  <a:schemeClr val="hlink"/>
                </a:solidFill>
                <a:hlinkClick r:id="rId6"/>
              </a:rPr>
              <a:t>Mastering Bitcoin</a:t>
            </a:r>
            <a:endParaRPr sz="1800"/>
          </a:p>
          <a:p>
            <a:pPr marL="0" lvl="0" indent="0" algn="l" rtl="0">
              <a:spcBef>
                <a:spcPts val="0"/>
              </a:spcBef>
              <a:spcAft>
                <a:spcPts val="0"/>
              </a:spcAft>
              <a:buNone/>
            </a:pPr>
            <a:endParaRPr sz="1800"/>
          </a:p>
        </p:txBody>
      </p:sp>
    </p:spTree>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624"/>
        <p:cNvGrpSpPr/>
        <p:nvPr/>
      </p:nvGrpSpPr>
      <p:grpSpPr>
        <a:xfrm>
          <a:off x="0" y="0"/>
          <a:ext cx="0" cy="0"/>
          <a:chOff x="0" y="0"/>
          <a:chExt cx="0" cy="0"/>
        </a:xfrm>
      </p:grpSpPr>
      <p:sp>
        <p:nvSpPr>
          <p:cNvPr id="625" name="Google Shape;625;p62"/>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M-OF-N TRANSACTIONS</a:t>
            </a:r>
            <a:endParaRPr sz="4500" b="1">
              <a:solidFill>
                <a:srgbClr val="696969"/>
              </a:solidFill>
              <a:latin typeface="Proxima Nova"/>
              <a:ea typeface="Proxima Nova"/>
              <a:cs typeface="Proxima Nova"/>
              <a:sym typeface="Proxima Nova"/>
            </a:endParaRPr>
          </a:p>
        </p:txBody>
      </p:sp>
      <p:pic>
        <p:nvPicPr>
          <p:cNvPr id="626" name="Google Shape;626;p62"/>
          <p:cNvPicPr preferRelativeResize="0"/>
          <p:nvPr/>
        </p:nvPicPr>
        <p:blipFill rotWithShape="1">
          <a:blip r:embed="rId5">
            <a:alphaModFix/>
          </a:blip>
          <a:srcRect/>
          <a:stretch/>
        </p:blipFill>
        <p:spPr>
          <a:xfrm>
            <a:off x="3452525" y="2535351"/>
            <a:ext cx="17472600" cy="9466800"/>
          </a:xfrm>
          <a:prstGeom prst="rect">
            <a:avLst/>
          </a:prstGeom>
          <a:noFill/>
          <a:ln>
            <a:noFill/>
          </a:ln>
        </p:spPr>
      </p:pic>
      <p:sp>
        <p:nvSpPr>
          <p:cNvPr id="627" name="Google Shape;627;p62"/>
          <p:cNvSpPr txBox="1"/>
          <p:nvPr/>
        </p:nvSpPr>
        <p:spPr>
          <a:xfrm>
            <a:off x="2924725" y="450600"/>
            <a:ext cx="19464600" cy="1032750"/>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MULTISIGNATURE</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633"/>
        <p:cNvGrpSpPr/>
        <p:nvPr/>
      </p:nvGrpSpPr>
      <p:grpSpPr>
        <a:xfrm>
          <a:off x="0" y="0"/>
          <a:ext cx="0" cy="0"/>
          <a:chOff x="0" y="0"/>
          <a:chExt cx="0" cy="0"/>
        </a:xfrm>
      </p:grpSpPr>
      <p:sp>
        <p:nvSpPr>
          <p:cNvPr id="634" name="Google Shape;634;p63"/>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MULTISIG TRANSACTION</a:t>
            </a:r>
            <a:endParaRPr sz="4500" b="1">
              <a:solidFill>
                <a:srgbClr val="696969"/>
              </a:solidFill>
              <a:latin typeface="Proxima Nova"/>
              <a:ea typeface="Proxima Nova"/>
              <a:cs typeface="Proxima Nova"/>
              <a:sym typeface="Proxima Nova"/>
            </a:endParaRPr>
          </a:p>
        </p:txBody>
      </p:sp>
      <p:sp>
        <p:nvSpPr>
          <p:cNvPr id="635" name="Google Shape;635;p63"/>
          <p:cNvSpPr txBox="1"/>
          <p:nvPr/>
        </p:nvSpPr>
        <p:spPr>
          <a:xfrm>
            <a:off x="1321250" y="310773"/>
            <a:ext cx="21282498" cy="1390378"/>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MECHANICS	</a:t>
            </a:r>
            <a:endParaRPr sz="7200" b="1" dirty="0">
              <a:solidFill>
                <a:schemeClr val="bg1"/>
              </a:solidFill>
              <a:latin typeface="Montserrat"/>
              <a:ea typeface="Montserrat"/>
              <a:cs typeface="Montserrat"/>
              <a:sym typeface="Montserrat"/>
            </a:endParaRPr>
          </a:p>
        </p:txBody>
      </p:sp>
      <p:sp>
        <p:nvSpPr>
          <p:cNvPr id="636" name="Google Shape;636;p63"/>
          <p:cNvSpPr/>
          <p:nvPr/>
        </p:nvSpPr>
        <p:spPr>
          <a:xfrm>
            <a:off x="14668850" y="2360577"/>
            <a:ext cx="2247900" cy="22479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3600"/>
              <a:t>Justin</a:t>
            </a:r>
            <a:endParaRPr sz="3600"/>
          </a:p>
        </p:txBody>
      </p:sp>
      <p:sp>
        <p:nvSpPr>
          <p:cNvPr id="637" name="Google Shape;637;p63"/>
          <p:cNvSpPr/>
          <p:nvPr/>
        </p:nvSpPr>
        <p:spPr>
          <a:xfrm>
            <a:off x="17623045" y="2360596"/>
            <a:ext cx="2247900" cy="2247900"/>
          </a:xfrm>
          <a:prstGeom prst="ellipse">
            <a:avLst/>
          </a:prstGeom>
          <a:solidFill>
            <a:srgbClr val="9FC5E8"/>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3600"/>
              <a:t>Janice</a:t>
            </a:r>
            <a:endParaRPr sz="3600"/>
          </a:p>
        </p:txBody>
      </p:sp>
      <p:sp>
        <p:nvSpPr>
          <p:cNvPr id="638" name="Google Shape;638;p63"/>
          <p:cNvSpPr/>
          <p:nvPr/>
        </p:nvSpPr>
        <p:spPr>
          <a:xfrm>
            <a:off x="20355848" y="2360579"/>
            <a:ext cx="2247900" cy="2247900"/>
          </a:xfrm>
          <a:prstGeom prst="ellipse">
            <a:avLst/>
          </a:prstGeom>
          <a:solidFill>
            <a:srgbClr val="A4C2F4"/>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3600"/>
              <a:t>Oscar</a:t>
            </a:r>
            <a:endParaRPr sz="3600"/>
          </a:p>
        </p:txBody>
      </p:sp>
      <p:sp>
        <p:nvSpPr>
          <p:cNvPr id="639" name="Google Shape;639;p63"/>
          <p:cNvSpPr/>
          <p:nvPr/>
        </p:nvSpPr>
        <p:spPr>
          <a:xfrm>
            <a:off x="15291351" y="4887158"/>
            <a:ext cx="1002900" cy="1003200"/>
          </a:xfrm>
          <a:custGeom>
            <a:avLst/>
            <a:gdLst/>
            <a:ahLst/>
            <a:cxnLst/>
            <a:rect l="l" t="t" r="r" b="b"/>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E06666"/>
          </a:solidFill>
          <a:ln>
            <a:noFill/>
          </a:ln>
        </p:spPr>
        <p:txBody>
          <a:bodyPr spcFirstLastPara="1" wrap="square" lIns="101525" tIns="101525" rIns="101525" bIns="101525" anchor="ctr" anchorCtr="0">
            <a:noAutofit/>
          </a:bodyPr>
          <a:lstStyle/>
          <a:p>
            <a:pPr marL="0" marR="0" lvl="0" indent="0" algn="l" rtl="0">
              <a:lnSpc>
                <a:spcPct val="100000"/>
              </a:lnSpc>
              <a:spcBef>
                <a:spcPts val="0"/>
              </a:spcBef>
              <a:spcAft>
                <a:spcPts val="0"/>
              </a:spcAft>
              <a:buClr>
                <a:srgbClr val="000000"/>
              </a:buClr>
              <a:buFont typeface="Arial"/>
              <a:buNone/>
            </a:pPr>
            <a:endParaRPr sz="6400" b="0" i="0" u="none" strike="noStrike" cap="none">
              <a:solidFill>
                <a:srgbClr val="7F7F7F"/>
              </a:solidFill>
              <a:latin typeface="Lato"/>
              <a:ea typeface="Lato"/>
              <a:cs typeface="Lato"/>
              <a:sym typeface="Lato"/>
            </a:endParaRPr>
          </a:p>
        </p:txBody>
      </p:sp>
      <p:sp>
        <p:nvSpPr>
          <p:cNvPr id="640" name="Google Shape;640;p63"/>
          <p:cNvSpPr/>
          <p:nvPr/>
        </p:nvSpPr>
        <p:spPr>
          <a:xfrm>
            <a:off x="18372876" y="4887196"/>
            <a:ext cx="1002900" cy="1003200"/>
          </a:xfrm>
          <a:custGeom>
            <a:avLst/>
            <a:gdLst/>
            <a:ahLst/>
            <a:cxnLst/>
            <a:rect l="l" t="t" r="r" b="b"/>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3C78D8"/>
          </a:solidFill>
          <a:ln>
            <a:noFill/>
          </a:ln>
        </p:spPr>
        <p:txBody>
          <a:bodyPr spcFirstLastPara="1" wrap="square" lIns="101525" tIns="101525" rIns="101525" bIns="101525" anchor="ctr" anchorCtr="0">
            <a:noAutofit/>
          </a:bodyPr>
          <a:lstStyle/>
          <a:p>
            <a:pPr marL="0" marR="0" lvl="0" indent="0" algn="l" rtl="0">
              <a:lnSpc>
                <a:spcPct val="100000"/>
              </a:lnSpc>
              <a:spcBef>
                <a:spcPts val="0"/>
              </a:spcBef>
              <a:spcAft>
                <a:spcPts val="0"/>
              </a:spcAft>
              <a:buClr>
                <a:srgbClr val="000000"/>
              </a:buClr>
              <a:buFont typeface="Arial"/>
              <a:buNone/>
            </a:pPr>
            <a:endParaRPr sz="6400" b="0" i="0" u="none" strike="noStrike" cap="none">
              <a:solidFill>
                <a:srgbClr val="7F7F7F"/>
              </a:solidFill>
              <a:latin typeface="Lato"/>
              <a:ea typeface="Lato"/>
              <a:cs typeface="Lato"/>
              <a:sym typeface="Lato"/>
            </a:endParaRPr>
          </a:p>
        </p:txBody>
      </p:sp>
      <p:sp>
        <p:nvSpPr>
          <p:cNvPr id="641" name="Google Shape;641;p63"/>
          <p:cNvSpPr/>
          <p:nvPr/>
        </p:nvSpPr>
        <p:spPr>
          <a:xfrm>
            <a:off x="21097376" y="4887158"/>
            <a:ext cx="1002900" cy="1003200"/>
          </a:xfrm>
          <a:custGeom>
            <a:avLst/>
            <a:gdLst/>
            <a:ahLst/>
            <a:cxnLst/>
            <a:rect l="l" t="t" r="r" b="b"/>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3C78D8"/>
          </a:solidFill>
          <a:ln>
            <a:noFill/>
          </a:ln>
        </p:spPr>
        <p:txBody>
          <a:bodyPr spcFirstLastPara="1" wrap="square" lIns="101525" tIns="101525" rIns="101525" bIns="101525" anchor="ctr" anchorCtr="0">
            <a:noAutofit/>
          </a:bodyPr>
          <a:lstStyle/>
          <a:p>
            <a:pPr marL="0" marR="0" lvl="0" indent="0" algn="l" rtl="0">
              <a:lnSpc>
                <a:spcPct val="100000"/>
              </a:lnSpc>
              <a:spcBef>
                <a:spcPts val="0"/>
              </a:spcBef>
              <a:spcAft>
                <a:spcPts val="0"/>
              </a:spcAft>
              <a:buClr>
                <a:srgbClr val="000000"/>
              </a:buClr>
              <a:buFont typeface="Arial"/>
              <a:buNone/>
            </a:pPr>
            <a:endParaRPr sz="6400" b="0" i="0" u="none" strike="noStrike" cap="none">
              <a:solidFill>
                <a:srgbClr val="7F7F7F"/>
              </a:solidFill>
              <a:latin typeface="Lato"/>
              <a:ea typeface="Lato"/>
              <a:cs typeface="Lato"/>
              <a:sym typeface="Lato"/>
            </a:endParaRPr>
          </a:p>
        </p:txBody>
      </p:sp>
      <p:sp>
        <p:nvSpPr>
          <p:cNvPr id="642" name="Google Shape;642;p63"/>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a:t>
            </a:r>
            <a:endParaRPr/>
          </a:p>
        </p:txBody>
      </p:sp>
      <p:sp>
        <p:nvSpPr>
          <p:cNvPr id="643" name="Google Shape;643;p63"/>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sp>
        <p:nvSpPr>
          <p:cNvPr id="644" name="Google Shape;644;p63"/>
          <p:cNvSpPr txBox="1"/>
          <p:nvPr/>
        </p:nvSpPr>
        <p:spPr>
          <a:xfrm>
            <a:off x="152400" y="15240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cxnSp>
        <p:nvCxnSpPr>
          <p:cNvPr id="645" name="Google Shape;645;p63"/>
          <p:cNvCxnSpPr/>
          <p:nvPr/>
        </p:nvCxnSpPr>
        <p:spPr>
          <a:xfrm rot="10800000" flipH="1">
            <a:off x="11513777" y="7623966"/>
            <a:ext cx="1042500" cy="876600"/>
          </a:xfrm>
          <a:prstGeom prst="straightConnector1">
            <a:avLst/>
          </a:prstGeom>
          <a:noFill/>
          <a:ln w="38100" cap="flat" cmpd="sng">
            <a:solidFill>
              <a:srgbClr val="6D9EEB"/>
            </a:solidFill>
            <a:prstDash val="lgDash"/>
            <a:round/>
            <a:headEnd type="triangle" w="med" len="med"/>
            <a:tailEnd type="triangle" w="med" len="med"/>
          </a:ln>
        </p:spPr>
      </p:cxnSp>
      <p:cxnSp>
        <p:nvCxnSpPr>
          <p:cNvPr id="646" name="Google Shape;646;p63"/>
          <p:cNvCxnSpPr/>
          <p:nvPr/>
        </p:nvCxnSpPr>
        <p:spPr>
          <a:xfrm rot="10800000" flipH="1">
            <a:off x="11513777" y="7875966"/>
            <a:ext cx="2968500" cy="624600"/>
          </a:xfrm>
          <a:prstGeom prst="straightConnector1">
            <a:avLst/>
          </a:prstGeom>
          <a:noFill/>
          <a:ln w="38100" cap="flat" cmpd="sng">
            <a:solidFill>
              <a:srgbClr val="6D9EEB"/>
            </a:solidFill>
            <a:prstDash val="solid"/>
            <a:round/>
            <a:headEnd type="triangle" w="med" len="med"/>
            <a:tailEnd type="none" w="med" len="med"/>
          </a:ln>
        </p:spPr>
      </p:cxnSp>
      <p:cxnSp>
        <p:nvCxnSpPr>
          <p:cNvPr id="647" name="Google Shape;647;p63"/>
          <p:cNvCxnSpPr/>
          <p:nvPr/>
        </p:nvCxnSpPr>
        <p:spPr>
          <a:xfrm>
            <a:off x="12556427" y="7623790"/>
            <a:ext cx="0" cy="2247900"/>
          </a:xfrm>
          <a:prstGeom prst="straightConnector1">
            <a:avLst/>
          </a:prstGeom>
          <a:noFill/>
          <a:ln w="38100" cap="flat" cmpd="sng">
            <a:solidFill>
              <a:srgbClr val="6D9EEB"/>
            </a:solidFill>
            <a:prstDash val="lgDash"/>
            <a:round/>
            <a:headEnd type="triangle" w="med" len="med"/>
            <a:tailEnd type="triangle" w="med" len="med"/>
          </a:ln>
        </p:spPr>
      </p:cxnSp>
      <p:cxnSp>
        <p:nvCxnSpPr>
          <p:cNvPr id="648" name="Google Shape;648;p63"/>
          <p:cNvCxnSpPr/>
          <p:nvPr/>
        </p:nvCxnSpPr>
        <p:spPr>
          <a:xfrm>
            <a:off x="12556427" y="7623790"/>
            <a:ext cx="2775300" cy="1564800"/>
          </a:xfrm>
          <a:prstGeom prst="straightConnector1">
            <a:avLst/>
          </a:prstGeom>
          <a:noFill/>
          <a:ln w="38100" cap="flat" cmpd="sng">
            <a:solidFill>
              <a:srgbClr val="6D9EEB"/>
            </a:solidFill>
            <a:prstDash val="lgDash"/>
            <a:round/>
            <a:headEnd type="triangle" w="med" len="med"/>
            <a:tailEnd type="triangle" w="med" len="med"/>
          </a:ln>
        </p:spPr>
      </p:cxnSp>
      <p:cxnSp>
        <p:nvCxnSpPr>
          <p:cNvPr id="649" name="Google Shape;649;p63"/>
          <p:cNvCxnSpPr/>
          <p:nvPr/>
        </p:nvCxnSpPr>
        <p:spPr>
          <a:xfrm>
            <a:off x="11513777" y="8500566"/>
            <a:ext cx="1042500" cy="1371000"/>
          </a:xfrm>
          <a:prstGeom prst="straightConnector1">
            <a:avLst/>
          </a:prstGeom>
          <a:noFill/>
          <a:ln w="38100" cap="flat" cmpd="sng">
            <a:solidFill>
              <a:srgbClr val="6D9EEB"/>
            </a:solidFill>
            <a:prstDash val="lgDash"/>
            <a:round/>
            <a:headEnd type="triangle" w="med" len="med"/>
            <a:tailEnd type="triangle" w="med" len="med"/>
          </a:ln>
        </p:spPr>
      </p:cxnSp>
      <p:cxnSp>
        <p:nvCxnSpPr>
          <p:cNvPr id="650" name="Google Shape;650;p63"/>
          <p:cNvCxnSpPr/>
          <p:nvPr/>
        </p:nvCxnSpPr>
        <p:spPr>
          <a:xfrm rot="10800000" flipH="1">
            <a:off x="12556427" y="9188535"/>
            <a:ext cx="2775300" cy="683100"/>
          </a:xfrm>
          <a:prstGeom prst="straightConnector1">
            <a:avLst/>
          </a:prstGeom>
          <a:noFill/>
          <a:ln w="38100" cap="flat" cmpd="sng">
            <a:solidFill>
              <a:srgbClr val="6D9EEB"/>
            </a:solidFill>
            <a:prstDash val="lgDash"/>
            <a:round/>
            <a:headEnd type="triangle" w="med" len="med"/>
            <a:tailEnd type="triangle" w="med" len="med"/>
          </a:ln>
        </p:spPr>
      </p:cxnSp>
      <p:cxnSp>
        <p:nvCxnSpPr>
          <p:cNvPr id="651" name="Google Shape;651;p63"/>
          <p:cNvCxnSpPr/>
          <p:nvPr/>
        </p:nvCxnSpPr>
        <p:spPr>
          <a:xfrm rot="10800000" flipH="1">
            <a:off x="12556427" y="7876035"/>
            <a:ext cx="1926000" cy="1995600"/>
          </a:xfrm>
          <a:prstGeom prst="straightConnector1">
            <a:avLst/>
          </a:prstGeom>
          <a:noFill/>
          <a:ln w="38100" cap="flat" cmpd="sng">
            <a:solidFill>
              <a:srgbClr val="6D9EEB"/>
            </a:solidFill>
            <a:prstDash val="solid"/>
            <a:round/>
            <a:headEnd type="triangle" w="med" len="med"/>
            <a:tailEnd type="none" w="med" len="med"/>
          </a:ln>
        </p:spPr>
      </p:cxnSp>
      <p:cxnSp>
        <p:nvCxnSpPr>
          <p:cNvPr id="652" name="Google Shape;652;p63"/>
          <p:cNvCxnSpPr/>
          <p:nvPr/>
        </p:nvCxnSpPr>
        <p:spPr>
          <a:xfrm>
            <a:off x="11513777" y="8500566"/>
            <a:ext cx="3818100" cy="687900"/>
          </a:xfrm>
          <a:prstGeom prst="straightConnector1">
            <a:avLst/>
          </a:prstGeom>
          <a:noFill/>
          <a:ln w="38100" cap="flat" cmpd="sng">
            <a:solidFill>
              <a:srgbClr val="6D9EEB"/>
            </a:solidFill>
            <a:prstDash val="lgDash"/>
            <a:round/>
            <a:headEnd type="triangle" w="med" len="med"/>
            <a:tailEnd type="triangle" w="med" len="med"/>
          </a:ln>
        </p:spPr>
      </p:cxnSp>
      <p:cxnSp>
        <p:nvCxnSpPr>
          <p:cNvPr id="653" name="Google Shape;653;p63"/>
          <p:cNvCxnSpPr/>
          <p:nvPr/>
        </p:nvCxnSpPr>
        <p:spPr>
          <a:xfrm>
            <a:off x="14482347" y="7875811"/>
            <a:ext cx="849300" cy="1312800"/>
          </a:xfrm>
          <a:prstGeom prst="straightConnector1">
            <a:avLst/>
          </a:prstGeom>
          <a:noFill/>
          <a:ln w="38100" cap="flat" cmpd="sng">
            <a:solidFill>
              <a:srgbClr val="6D9EEB"/>
            </a:solidFill>
            <a:prstDash val="solid"/>
            <a:round/>
            <a:headEnd type="none" w="med" len="med"/>
            <a:tailEnd type="triangle" w="med" len="med"/>
          </a:ln>
        </p:spPr>
      </p:cxnSp>
      <p:sp>
        <p:nvSpPr>
          <p:cNvPr id="654" name="Google Shape;654;p63"/>
          <p:cNvSpPr/>
          <p:nvPr/>
        </p:nvSpPr>
        <p:spPr>
          <a:xfrm>
            <a:off x="10449101" y="7968410"/>
            <a:ext cx="1064700" cy="1064700"/>
          </a:xfrm>
          <a:prstGeom prst="ellipse">
            <a:avLst/>
          </a:prstGeom>
          <a:solidFill>
            <a:srgbClr val="F9CB9C"/>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sp>
        <p:nvSpPr>
          <p:cNvPr id="655" name="Google Shape;655;p63"/>
          <p:cNvSpPr/>
          <p:nvPr/>
        </p:nvSpPr>
        <p:spPr>
          <a:xfrm>
            <a:off x="14326429" y="6967364"/>
            <a:ext cx="1064700" cy="10647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sp>
        <p:nvSpPr>
          <p:cNvPr id="656" name="Google Shape;656;p63"/>
          <p:cNvSpPr/>
          <p:nvPr/>
        </p:nvSpPr>
        <p:spPr>
          <a:xfrm>
            <a:off x="12024089" y="9871635"/>
            <a:ext cx="1064700" cy="1064700"/>
          </a:xfrm>
          <a:prstGeom prst="ellipse">
            <a:avLst/>
          </a:prstGeom>
          <a:solidFill>
            <a:srgbClr val="A4C2F4"/>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sp>
        <p:nvSpPr>
          <p:cNvPr id="657" name="Google Shape;657;p63"/>
          <p:cNvSpPr/>
          <p:nvPr/>
        </p:nvSpPr>
        <p:spPr>
          <a:xfrm>
            <a:off x="15175684" y="9032727"/>
            <a:ext cx="1064700" cy="1064700"/>
          </a:xfrm>
          <a:prstGeom prst="ellipse">
            <a:avLst/>
          </a:prstGeom>
          <a:solidFill>
            <a:srgbClr val="B4A7D6"/>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cxnSp>
        <p:nvCxnSpPr>
          <p:cNvPr id="658" name="Google Shape;658;p63"/>
          <p:cNvCxnSpPr/>
          <p:nvPr/>
        </p:nvCxnSpPr>
        <p:spPr>
          <a:xfrm rot="10800000">
            <a:off x="16006921" y="8695502"/>
            <a:ext cx="1563900" cy="0"/>
          </a:xfrm>
          <a:prstGeom prst="straightConnector1">
            <a:avLst/>
          </a:prstGeom>
          <a:noFill/>
          <a:ln w="38100" cap="flat" cmpd="sng">
            <a:solidFill>
              <a:srgbClr val="A4C2F4"/>
            </a:solidFill>
            <a:prstDash val="solid"/>
            <a:round/>
            <a:headEnd type="none" w="med" len="med"/>
            <a:tailEnd type="triangle" w="med" len="med"/>
          </a:ln>
        </p:spPr>
      </p:cxnSp>
      <p:sp>
        <p:nvSpPr>
          <p:cNvPr id="659" name="Google Shape;659;p63"/>
          <p:cNvSpPr/>
          <p:nvPr/>
        </p:nvSpPr>
        <p:spPr>
          <a:xfrm>
            <a:off x="12024089" y="6559478"/>
            <a:ext cx="1064700" cy="1064700"/>
          </a:xfrm>
          <a:prstGeom prst="ellipse">
            <a:avLst/>
          </a:prstGeom>
          <a:solidFill>
            <a:srgbClr val="B6D7A8"/>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cxnSp>
        <p:nvCxnSpPr>
          <p:cNvPr id="660" name="Google Shape;660;p63"/>
          <p:cNvCxnSpPr/>
          <p:nvPr/>
        </p:nvCxnSpPr>
        <p:spPr>
          <a:xfrm>
            <a:off x="12556427" y="7623790"/>
            <a:ext cx="1926000" cy="252000"/>
          </a:xfrm>
          <a:prstGeom prst="straightConnector1">
            <a:avLst/>
          </a:prstGeom>
          <a:noFill/>
          <a:ln w="38100" cap="flat" cmpd="sng">
            <a:solidFill>
              <a:srgbClr val="6D9EEB"/>
            </a:solidFill>
            <a:prstDash val="solid"/>
            <a:round/>
            <a:headEnd type="triangle" w="med" len="med"/>
            <a:tailEnd type="none" w="med" len="med"/>
          </a:ln>
        </p:spPr>
      </p:cxnSp>
      <p:sp>
        <p:nvSpPr>
          <p:cNvPr id="661" name="Google Shape;661;p63"/>
          <p:cNvSpPr/>
          <p:nvPr/>
        </p:nvSpPr>
        <p:spPr>
          <a:xfrm>
            <a:off x="1321250" y="7376802"/>
            <a:ext cx="2247900" cy="22479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3600"/>
              <a:t>Rustie</a:t>
            </a:r>
            <a:endParaRPr sz="3600"/>
          </a:p>
        </p:txBody>
      </p:sp>
      <p:cxnSp>
        <p:nvCxnSpPr>
          <p:cNvPr id="662" name="Google Shape;662;p63"/>
          <p:cNvCxnSpPr/>
          <p:nvPr/>
        </p:nvCxnSpPr>
        <p:spPr>
          <a:xfrm rot="10800000">
            <a:off x="8501796" y="8747902"/>
            <a:ext cx="1563900" cy="0"/>
          </a:xfrm>
          <a:prstGeom prst="straightConnector1">
            <a:avLst/>
          </a:prstGeom>
          <a:noFill/>
          <a:ln w="38100" cap="flat" cmpd="sng">
            <a:solidFill>
              <a:srgbClr val="A4C2F4"/>
            </a:solidFill>
            <a:prstDash val="solid"/>
            <a:round/>
            <a:headEnd type="none" w="med" len="med"/>
            <a:tailEnd type="triangle" w="med" len="med"/>
          </a:ln>
        </p:spPr>
      </p:cxnSp>
      <p:cxnSp>
        <p:nvCxnSpPr>
          <p:cNvPr id="663" name="Google Shape;663;p63"/>
          <p:cNvCxnSpPr/>
          <p:nvPr/>
        </p:nvCxnSpPr>
        <p:spPr>
          <a:xfrm rot="10800000">
            <a:off x="4104696" y="8651127"/>
            <a:ext cx="1563900" cy="0"/>
          </a:xfrm>
          <a:prstGeom prst="straightConnector1">
            <a:avLst/>
          </a:prstGeom>
          <a:noFill/>
          <a:ln w="38100" cap="flat" cmpd="sng">
            <a:solidFill>
              <a:srgbClr val="A4C2F4"/>
            </a:solidFill>
            <a:prstDash val="solid"/>
            <a:round/>
            <a:headEnd type="none" w="med" len="med"/>
            <a:tailEnd type="triangle" w="med" len="med"/>
          </a:ln>
        </p:spPr>
      </p:cxnSp>
      <p:pic>
        <p:nvPicPr>
          <p:cNvPr id="664" name="Google Shape;664;p63"/>
          <p:cNvPicPr preferRelativeResize="0"/>
          <p:nvPr/>
        </p:nvPicPr>
        <p:blipFill>
          <a:blip r:embed="rId5">
            <a:alphaModFix/>
          </a:blip>
          <a:stretch>
            <a:fillRect/>
          </a:stretch>
        </p:blipFill>
        <p:spPr>
          <a:xfrm>
            <a:off x="6374400" y="7596418"/>
            <a:ext cx="1421575" cy="2109425"/>
          </a:xfrm>
          <a:prstGeom prst="rect">
            <a:avLst/>
          </a:prstGeom>
          <a:noFill/>
          <a:ln>
            <a:noFill/>
          </a:ln>
        </p:spPr>
      </p:pic>
      <p:pic>
        <p:nvPicPr>
          <p:cNvPr id="665" name="Google Shape;665;p63"/>
          <p:cNvPicPr preferRelativeResize="0"/>
          <p:nvPr/>
        </p:nvPicPr>
        <p:blipFill>
          <a:blip r:embed="rId5">
            <a:alphaModFix/>
          </a:blip>
          <a:stretch>
            <a:fillRect/>
          </a:stretch>
        </p:blipFill>
        <p:spPr>
          <a:xfrm>
            <a:off x="18347663" y="7319456"/>
            <a:ext cx="1421575" cy="2109425"/>
          </a:xfrm>
          <a:prstGeom prst="rect">
            <a:avLst/>
          </a:prstGeom>
          <a:noFill/>
          <a:ln>
            <a:noFill/>
          </a:ln>
        </p:spPr>
      </p:pic>
      <p:pic>
        <p:nvPicPr>
          <p:cNvPr id="666" name="Google Shape;666;p63"/>
          <p:cNvPicPr preferRelativeResize="0"/>
          <p:nvPr/>
        </p:nvPicPr>
        <p:blipFill>
          <a:blip r:embed="rId6">
            <a:alphaModFix/>
          </a:blip>
          <a:stretch>
            <a:fillRect/>
          </a:stretch>
        </p:blipFill>
        <p:spPr>
          <a:xfrm>
            <a:off x="18220900" y="7106675"/>
            <a:ext cx="1945319" cy="2585550"/>
          </a:xfrm>
          <a:prstGeom prst="rect">
            <a:avLst/>
          </a:prstGeom>
          <a:noFill/>
          <a:ln>
            <a:noFill/>
          </a:ln>
        </p:spPr>
      </p:pic>
      <p:cxnSp>
        <p:nvCxnSpPr>
          <p:cNvPr id="667" name="Google Shape;667;p63"/>
          <p:cNvCxnSpPr>
            <a:endCxn id="668" idx="0"/>
          </p:cNvCxnSpPr>
          <p:nvPr/>
        </p:nvCxnSpPr>
        <p:spPr>
          <a:xfrm flipH="1">
            <a:off x="19058450" y="6060656"/>
            <a:ext cx="2462100" cy="1258800"/>
          </a:xfrm>
          <a:prstGeom prst="straightConnector1">
            <a:avLst/>
          </a:prstGeom>
          <a:noFill/>
          <a:ln w="38100" cap="flat" cmpd="sng">
            <a:solidFill>
              <a:srgbClr val="A4C2F4"/>
            </a:solidFill>
            <a:prstDash val="solid"/>
            <a:round/>
            <a:headEnd type="none" w="med" len="med"/>
            <a:tailEnd type="triangle" w="med" len="med"/>
          </a:ln>
        </p:spPr>
      </p:cxnSp>
      <p:cxnSp>
        <p:nvCxnSpPr>
          <p:cNvPr id="669" name="Google Shape;669;p63"/>
          <p:cNvCxnSpPr>
            <a:endCxn id="668" idx="0"/>
          </p:cNvCxnSpPr>
          <p:nvPr/>
        </p:nvCxnSpPr>
        <p:spPr>
          <a:xfrm>
            <a:off x="19058450" y="6109556"/>
            <a:ext cx="0" cy="1209900"/>
          </a:xfrm>
          <a:prstGeom prst="straightConnector1">
            <a:avLst/>
          </a:prstGeom>
          <a:noFill/>
          <a:ln w="38100" cap="flat" cmpd="sng">
            <a:solidFill>
              <a:srgbClr val="A4C2F4"/>
            </a:solidFill>
            <a:prstDash val="solid"/>
            <a:round/>
            <a:headEnd type="none" w="med" len="med"/>
            <a:tailEnd type="triangle" w="med" len="med"/>
          </a:ln>
        </p:spPr>
      </p:cxnSp>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9"/>
                                        </p:tgtEl>
                                        <p:attrNameLst>
                                          <p:attrName>style.visibility</p:attrName>
                                        </p:attrNameLst>
                                      </p:cBhvr>
                                      <p:to>
                                        <p:strVal val="visible"/>
                                      </p:to>
                                    </p:set>
                                    <p:animEffect transition="in" filter="fade">
                                      <p:cBhvr>
                                        <p:cTn id="7" dur="1000"/>
                                        <p:tgtEl>
                                          <p:spTgt spid="669"/>
                                        </p:tgtEl>
                                      </p:cBhvr>
                                    </p:animEffect>
                                  </p:childTnLst>
                                </p:cTn>
                              </p:par>
                              <p:par>
                                <p:cTn id="8" presetID="10" presetClass="entr" presetSubtype="0" fill="hold" nodeType="withEffect">
                                  <p:stCondLst>
                                    <p:cond delay="0"/>
                                  </p:stCondLst>
                                  <p:childTnLst>
                                    <p:set>
                                      <p:cBhvr>
                                        <p:cTn id="9" dur="1" fill="hold">
                                          <p:stCondLst>
                                            <p:cond delay="0"/>
                                          </p:stCondLst>
                                        </p:cTn>
                                        <p:tgtEl>
                                          <p:spTgt spid="667"/>
                                        </p:tgtEl>
                                        <p:attrNameLst>
                                          <p:attrName>style.visibility</p:attrName>
                                        </p:attrNameLst>
                                      </p:cBhvr>
                                      <p:to>
                                        <p:strVal val="visible"/>
                                      </p:to>
                                    </p:set>
                                    <p:animEffect transition="in" filter="fade">
                                      <p:cBhvr>
                                        <p:cTn id="10" dur="1000"/>
                                        <p:tgtEl>
                                          <p:spTgt spid="66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1000"/>
                                        <p:tgtEl>
                                          <p:spTgt spid="665"/>
                                        </p:tgtEl>
                                      </p:cBhvr>
                                    </p:animEffect>
                                    <p:set>
                                      <p:cBhvr>
                                        <p:cTn id="15" dur="1" fill="hold">
                                          <p:stCondLst>
                                            <p:cond delay="1000"/>
                                          </p:stCondLst>
                                        </p:cTn>
                                        <p:tgtEl>
                                          <p:spTgt spid="665"/>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666"/>
                                        </p:tgtEl>
                                        <p:attrNameLst>
                                          <p:attrName>style.visibility</p:attrName>
                                        </p:attrNameLst>
                                      </p:cBhvr>
                                      <p:to>
                                        <p:strVal val="visible"/>
                                      </p:to>
                                    </p:set>
                                    <p:animEffect transition="in" filter="fade">
                                      <p:cBhvr>
                                        <p:cTn id="18" dur="1000"/>
                                        <p:tgtEl>
                                          <p:spTgt spid="66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45"/>
                                        </p:tgtEl>
                                        <p:attrNameLst>
                                          <p:attrName>style.visibility</p:attrName>
                                        </p:attrNameLst>
                                      </p:cBhvr>
                                      <p:to>
                                        <p:strVal val="visible"/>
                                      </p:to>
                                    </p:set>
                                    <p:animEffect transition="in" filter="fade">
                                      <p:cBhvr>
                                        <p:cTn id="23" dur="1000"/>
                                        <p:tgtEl>
                                          <p:spTgt spid="645"/>
                                        </p:tgtEl>
                                      </p:cBhvr>
                                    </p:animEffect>
                                  </p:childTnLst>
                                </p:cTn>
                              </p:par>
                              <p:par>
                                <p:cTn id="24" presetID="10" presetClass="entr" presetSubtype="0" fill="hold" nodeType="withEffect">
                                  <p:stCondLst>
                                    <p:cond delay="0"/>
                                  </p:stCondLst>
                                  <p:childTnLst>
                                    <p:set>
                                      <p:cBhvr>
                                        <p:cTn id="25" dur="1" fill="hold">
                                          <p:stCondLst>
                                            <p:cond delay="0"/>
                                          </p:stCondLst>
                                        </p:cTn>
                                        <p:tgtEl>
                                          <p:spTgt spid="646"/>
                                        </p:tgtEl>
                                        <p:attrNameLst>
                                          <p:attrName>style.visibility</p:attrName>
                                        </p:attrNameLst>
                                      </p:cBhvr>
                                      <p:to>
                                        <p:strVal val="visible"/>
                                      </p:to>
                                    </p:set>
                                    <p:animEffect transition="in" filter="fade">
                                      <p:cBhvr>
                                        <p:cTn id="26" dur="1000"/>
                                        <p:tgtEl>
                                          <p:spTgt spid="646"/>
                                        </p:tgtEl>
                                      </p:cBhvr>
                                    </p:animEffect>
                                  </p:childTnLst>
                                </p:cTn>
                              </p:par>
                              <p:par>
                                <p:cTn id="27" presetID="10" presetClass="entr" presetSubtype="0" fill="hold" nodeType="withEffect">
                                  <p:stCondLst>
                                    <p:cond delay="0"/>
                                  </p:stCondLst>
                                  <p:childTnLst>
                                    <p:set>
                                      <p:cBhvr>
                                        <p:cTn id="28" dur="1" fill="hold">
                                          <p:stCondLst>
                                            <p:cond delay="0"/>
                                          </p:stCondLst>
                                        </p:cTn>
                                        <p:tgtEl>
                                          <p:spTgt spid="647"/>
                                        </p:tgtEl>
                                        <p:attrNameLst>
                                          <p:attrName>style.visibility</p:attrName>
                                        </p:attrNameLst>
                                      </p:cBhvr>
                                      <p:to>
                                        <p:strVal val="visible"/>
                                      </p:to>
                                    </p:set>
                                    <p:animEffect transition="in" filter="fade">
                                      <p:cBhvr>
                                        <p:cTn id="29" dur="1000"/>
                                        <p:tgtEl>
                                          <p:spTgt spid="647"/>
                                        </p:tgtEl>
                                      </p:cBhvr>
                                    </p:animEffect>
                                  </p:childTnLst>
                                </p:cTn>
                              </p:par>
                              <p:par>
                                <p:cTn id="30" presetID="10" presetClass="entr" presetSubtype="0" fill="hold" nodeType="withEffect">
                                  <p:stCondLst>
                                    <p:cond delay="0"/>
                                  </p:stCondLst>
                                  <p:childTnLst>
                                    <p:set>
                                      <p:cBhvr>
                                        <p:cTn id="31" dur="1" fill="hold">
                                          <p:stCondLst>
                                            <p:cond delay="0"/>
                                          </p:stCondLst>
                                        </p:cTn>
                                        <p:tgtEl>
                                          <p:spTgt spid="648"/>
                                        </p:tgtEl>
                                        <p:attrNameLst>
                                          <p:attrName>style.visibility</p:attrName>
                                        </p:attrNameLst>
                                      </p:cBhvr>
                                      <p:to>
                                        <p:strVal val="visible"/>
                                      </p:to>
                                    </p:set>
                                    <p:animEffect transition="in" filter="fade">
                                      <p:cBhvr>
                                        <p:cTn id="32" dur="1000"/>
                                        <p:tgtEl>
                                          <p:spTgt spid="648"/>
                                        </p:tgtEl>
                                      </p:cBhvr>
                                    </p:animEffect>
                                  </p:childTnLst>
                                </p:cTn>
                              </p:par>
                              <p:par>
                                <p:cTn id="33" presetID="10" presetClass="entr" presetSubtype="0" fill="hold" nodeType="withEffect">
                                  <p:stCondLst>
                                    <p:cond delay="0"/>
                                  </p:stCondLst>
                                  <p:childTnLst>
                                    <p:set>
                                      <p:cBhvr>
                                        <p:cTn id="34" dur="1" fill="hold">
                                          <p:stCondLst>
                                            <p:cond delay="0"/>
                                          </p:stCondLst>
                                        </p:cTn>
                                        <p:tgtEl>
                                          <p:spTgt spid="649"/>
                                        </p:tgtEl>
                                        <p:attrNameLst>
                                          <p:attrName>style.visibility</p:attrName>
                                        </p:attrNameLst>
                                      </p:cBhvr>
                                      <p:to>
                                        <p:strVal val="visible"/>
                                      </p:to>
                                    </p:set>
                                    <p:animEffect transition="in" filter="fade">
                                      <p:cBhvr>
                                        <p:cTn id="35" dur="1000"/>
                                        <p:tgtEl>
                                          <p:spTgt spid="649"/>
                                        </p:tgtEl>
                                      </p:cBhvr>
                                    </p:animEffect>
                                  </p:childTnLst>
                                </p:cTn>
                              </p:par>
                              <p:par>
                                <p:cTn id="36" presetID="10" presetClass="entr" presetSubtype="0" fill="hold" nodeType="withEffect">
                                  <p:stCondLst>
                                    <p:cond delay="0"/>
                                  </p:stCondLst>
                                  <p:childTnLst>
                                    <p:set>
                                      <p:cBhvr>
                                        <p:cTn id="37" dur="1" fill="hold">
                                          <p:stCondLst>
                                            <p:cond delay="0"/>
                                          </p:stCondLst>
                                        </p:cTn>
                                        <p:tgtEl>
                                          <p:spTgt spid="650"/>
                                        </p:tgtEl>
                                        <p:attrNameLst>
                                          <p:attrName>style.visibility</p:attrName>
                                        </p:attrNameLst>
                                      </p:cBhvr>
                                      <p:to>
                                        <p:strVal val="visible"/>
                                      </p:to>
                                    </p:set>
                                    <p:animEffect transition="in" filter="fade">
                                      <p:cBhvr>
                                        <p:cTn id="38" dur="1000"/>
                                        <p:tgtEl>
                                          <p:spTgt spid="650"/>
                                        </p:tgtEl>
                                      </p:cBhvr>
                                    </p:animEffect>
                                  </p:childTnLst>
                                </p:cTn>
                              </p:par>
                              <p:par>
                                <p:cTn id="39" presetID="10" presetClass="entr" presetSubtype="0" fill="hold" nodeType="withEffect">
                                  <p:stCondLst>
                                    <p:cond delay="0"/>
                                  </p:stCondLst>
                                  <p:childTnLst>
                                    <p:set>
                                      <p:cBhvr>
                                        <p:cTn id="40" dur="1" fill="hold">
                                          <p:stCondLst>
                                            <p:cond delay="0"/>
                                          </p:stCondLst>
                                        </p:cTn>
                                        <p:tgtEl>
                                          <p:spTgt spid="651"/>
                                        </p:tgtEl>
                                        <p:attrNameLst>
                                          <p:attrName>style.visibility</p:attrName>
                                        </p:attrNameLst>
                                      </p:cBhvr>
                                      <p:to>
                                        <p:strVal val="visible"/>
                                      </p:to>
                                    </p:set>
                                    <p:animEffect transition="in" filter="fade">
                                      <p:cBhvr>
                                        <p:cTn id="41" dur="1000"/>
                                        <p:tgtEl>
                                          <p:spTgt spid="651"/>
                                        </p:tgtEl>
                                      </p:cBhvr>
                                    </p:animEffect>
                                  </p:childTnLst>
                                </p:cTn>
                              </p:par>
                              <p:par>
                                <p:cTn id="42" presetID="10" presetClass="entr" presetSubtype="0" fill="hold" nodeType="withEffect">
                                  <p:stCondLst>
                                    <p:cond delay="0"/>
                                  </p:stCondLst>
                                  <p:childTnLst>
                                    <p:set>
                                      <p:cBhvr>
                                        <p:cTn id="43" dur="1" fill="hold">
                                          <p:stCondLst>
                                            <p:cond delay="0"/>
                                          </p:stCondLst>
                                        </p:cTn>
                                        <p:tgtEl>
                                          <p:spTgt spid="652"/>
                                        </p:tgtEl>
                                        <p:attrNameLst>
                                          <p:attrName>style.visibility</p:attrName>
                                        </p:attrNameLst>
                                      </p:cBhvr>
                                      <p:to>
                                        <p:strVal val="visible"/>
                                      </p:to>
                                    </p:set>
                                    <p:animEffect transition="in" filter="fade">
                                      <p:cBhvr>
                                        <p:cTn id="44" dur="1000"/>
                                        <p:tgtEl>
                                          <p:spTgt spid="652"/>
                                        </p:tgtEl>
                                      </p:cBhvr>
                                    </p:animEffect>
                                  </p:childTnLst>
                                </p:cTn>
                              </p:par>
                              <p:par>
                                <p:cTn id="45" presetID="10" presetClass="entr" presetSubtype="0" fill="hold" nodeType="withEffect">
                                  <p:stCondLst>
                                    <p:cond delay="0"/>
                                  </p:stCondLst>
                                  <p:childTnLst>
                                    <p:set>
                                      <p:cBhvr>
                                        <p:cTn id="46" dur="1" fill="hold">
                                          <p:stCondLst>
                                            <p:cond delay="0"/>
                                          </p:stCondLst>
                                        </p:cTn>
                                        <p:tgtEl>
                                          <p:spTgt spid="653"/>
                                        </p:tgtEl>
                                        <p:attrNameLst>
                                          <p:attrName>style.visibility</p:attrName>
                                        </p:attrNameLst>
                                      </p:cBhvr>
                                      <p:to>
                                        <p:strVal val="visible"/>
                                      </p:to>
                                    </p:set>
                                    <p:animEffect transition="in" filter="fade">
                                      <p:cBhvr>
                                        <p:cTn id="47" dur="1000"/>
                                        <p:tgtEl>
                                          <p:spTgt spid="653"/>
                                        </p:tgtEl>
                                      </p:cBhvr>
                                    </p:animEffect>
                                  </p:childTnLst>
                                </p:cTn>
                              </p:par>
                              <p:par>
                                <p:cTn id="48" presetID="10" presetClass="entr" presetSubtype="0" fill="hold" nodeType="withEffect">
                                  <p:stCondLst>
                                    <p:cond delay="0"/>
                                  </p:stCondLst>
                                  <p:childTnLst>
                                    <p:set>
                                      <p:cBhvr>
                                        <p:cTn id="49" dur="1" fill="hold">
                                          <p:stCondLst>
                                            <p:cond delay="0"/>
                                          </p:stCondLst>
                                        </p:cTn>
                                        <p:tgtEl>
                                          <p:spTgt spid="654"/>
                                        </p:tgtEl>
                                        <p:attrNameLst>
                                          <p:attrName>style.visibility</p:attrName>
                                        </p:attrNameLst>
                                      </p:cBhvr>
                                      <p:to>
                                        <p:strVal val="visible"/>
                                      </p:to>
                                    </p:set>
                                    <p:animEffect transition="in" filter="fade">
                                      <p:cBhvr>
                                        <p:cTn id="50" dur="1000"/>
                                        <p:tgtEl>
                                          <p:spTgt spid="654"/>
                                        </p:tgtEl>
                                      </p:cBhvr>
                                    </p:animEffect>
                                  </p:childTnLst>
                                </p:cTn>
                              </p:par>
                              <p:par>
                                <p:cTn id="51" presetID="10" presetClass="entr" presetSubtype="0" fill="hold" nodeType="withEffect">
                                  <p:stCondLst>
                                    <p:cond delay="0"/>
                                  </p:stCondLst>
                                  <p:childTnLst>
                                    <p:set>
                                      <p:cBhvr>
                                        <p:cTn id="52" dur="1" fill="hold">
                                          <p:stCondLst>
                                            <p:cond delay="0"/>
                                          </p:stCondLst>
                                        </p:cTn>
                                        <p:tgtEl>
                                          <p:spTgt spid="655"/>
                                        </p:tgtEl>
                                        <p:attrNameLst>
                                          <p:attrName>style.visibility</p:attrName>
                                        </p:attrNameLst>
                                      </p:cBhvr>
                                      <p:to>
                                        <p:strVal val="visible"/>
                                      </p:to>
                                    </p:set>
                                    <p:animEffect transition="in" filter="fade">
                                      <p:cBhvr>
                                        <p:cTn id="53" dur="1000"/>
                                        <p:tgtEl>
                                          <p:spTgt spid="655"/>
                                        </p:tgtEl>
                                      </p:cBhvr>
                                    </p:animEffect>
                                  </p:childTnLst>
                                </p:cTn>
                              </p:par>
                              <p:par>
                                <p:cTn id="54" presetID="10" presetClass="entr" presetSubtype="0" fill="hold" nodeType="withEffect">
                                  <p:stCondLst>
                                    <p:cond delay="0"/>
                                  </p:stCondLst>
                                  <p:childTnLst>
                                    <p:set>
                                      <p:cBhvr>
                                        <p:cTn id="55" dur="1" fill="hold">
                                          <p:stCondLst>
                                            <p:cond delay="0"/>
                                          </p:stCondLst>
                                        </p:cTn>
                                        <p:tgtEl>
                                          <p:spTgt spid="656"/>
                                        </p:tgtEl>
                                        <p:attrNameLst>
                                          <p:attrName>style.visibility</p:attrName>
                                        </p:attrNameLst>
                                      </p:cBhvr>
                                      <p:to>
                                        <p:strVal val="visible"/>
                                      </p:to>
                                    </p:set>
                                    <p:animEffect transition="in" filter="fade">
                                      <p:cBhvr>
                                        <p:cTn id="56" dur="1000"/>
                                        <p:tgtEl>
                                          <p:spTgt spid="656"/>
                                        </p:tgtEl>
                                      </p:cBhvr>
                                    </p:animEffect>
                                  </p:childTnLst>
                                </p:cTn>
                              </p:par>
                              <p:par>
                                <p:cTn id="57" presetID="10" presetClass="entr" presetSubtype="0" fill="hold" nodeType="withEffect">
                                  <p:stCondLst>
                                    <p:cond delay="0"/>
                                  </p:stCondLst>
                                  <p:childTnLst>
                                    <p:set>
                                      <p:cBhvr>
                                        <p:cTn id="58" dur="1" fill="hold">
                                          <p:stCondLst>
                                            <p:cond delay="0"/>
                                          </p:stCondLst>
                                        </p:cTn>
                                        <p:tgtEl>
                                          <p:spTgt spid="657"/>
                                        </p:tgtEl>
                                        <p:attrNameLst>
                                          <p:attrName>style.visibility</p:attrName>
                                        </p:attrNameLst>
                                      </p:cBhvr>
                                      <p:to>
                                        <p:strVal val="visible"/>
                                      </p:to>
                                    </p:set>
                                    <p:animEffect transition="in" filter="fade">
                                      <p:cBhvr>
                                        <p:cTn id="59" dur="1000"/>
                                        <p:tgtEl>
                                          <p:spTgt spid="657"/>
                                        </p:tgtEl>
                                      </p:cBhvr>
                                    </p:animEffect>
                                  </p:childTnLst>
                                </p:cTn>
                              </p:par>
                              <p:par>
                                <p:cTn id="60" presetID="10" presetClass="entr" presetSubtype="0" fill="hold" nodeType="withEffect">
                                  <p:stCondLst>
                                    <p:cond delay="0"/>
                                  </p:stCondLst>
                                  <p:childTnLst>
                                    <p:set>
                                      <p:cBhvr>
                                        <p:cTn id="61" dur="1" fill="hold">
                                          <p:stCondLst>
                                            <p:cond delay="0"/>
                                          </p:stCondLst>
                                        </p:cTn>
                                        <p:tgtEl>
                                          <p:spTgt spid="658"/>
                                        </p:tgtEl>
                                        <p:attrNameLst>
                                          <p:attrName>style.visibility</p:attrName>
                                        </p:attrNameLst>
                                      </p:cBhvr>
                                      <p:to>
                                        <p:strVal val="visible"/>
                                      </p:to>
                                    </p:set>
                                    <p:animEffect transition="in" filter="fade">
                                      <p:cBhvr>
                                        <p:cTn id="62" dur="1000"/>
                                        <p:tgtEl>
                                          <p:spTgt spid="658"/>
                                        </p:tgtEl>
                                      </p:cBhvr>
                                    </p:animEffect>
                                  </p:childTnLst>
                                </p:cTn>
                              </p:par>
                              <p:par>
                                <p:cTn id="63" presetID="10" presetClass="entr" presetSubtype="0" fill="hold" nodeType="withEffect">
                                  <p:stCondLst>
                                    <p:cond delay="0"/>
                                  </p:stCondLst>
                                  <p:childTnLst>
                                    <p:set>
                                      <p:cBhvr>
                                        <p:cTn id="64" dur="1" fill="hold">
                                          <p:stCondLst>
                                            <p:cond delay="0"/>
                                          </p:stCondLst>
                                        </p:cTn>
                                        <p:tgtEl>
                                          <p:spTgt spid="659"/>
                                        </p:tgtEl>
                                        <p:attrNameLst>
                                          <p:attrName>style.visibility</p:attrName>
                                        </p:attrNameLst>
                                      </p:cBhvr>
                                      <p:to>
                                        <p:strVal val="visible"/>
                                      </p:to>
                                    </p:set>
                                    <p:animEffect transition="in" filter="fade">
                                      <p:cBhvr>
                                        <p:cTn id="65" dur="1000"/>
                                        <p:tgtEl>
                                          <p:spTgt spid="659"/>
                                        </p:tgtEl>
                                      </p:cBhvr>
                                    </p:animEffect>
                                  </p:childTnLst>
                                </p:cTn>
                              </p:par>
                              <p:par>
                                <p:cTn id="66" presetID="10" presetClass="entr" presetSubtype="0" fill="hold" nodeType="withEffect">
                                  <p:stCondLst>
                                    <p:cond delay="0"/>
                                  </p:stCondLst>
                                  <p:childTnLst>
                                    <p:set>
                                      <p:cBhvr>
                                        <p:cTn id="67" dur="1" fill="hold">
                                          <p:stCondLst>
                                            <p:cond delay="0"/>
                                          </p:stCondLst>
                                        </p:cTn>
                                        <p:tgtEl>
                                          <p:spTgt spid="660"/>
                                        </p:tgtEl>
                                        <p:attrNameLst>
                                          <p:attrName>style.visibility</p:attrName>
                                        </p:attrNameLst>
                                      </p:cBhvr>
                                      <p:to>
                                        <p:strVal val="visible"/>
                                      </p:to>
                                    </p:set>
                                    <p:animEffect transition="in" filter="fade">
                                      <p:cBhvr>
                                        <p:cTn id="68" dur="1000"/>
                                        <p:tgtEl>
                                          <p:spTgt spid="660"/>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661"/>
                                        </p:tgtEl>
                                        <p:attrNameLst>
                                          <p:attrName>style.visibility</p:attrName>
                                        </p:attrNameLst>
                                      </p:cBhvr>
                                      <p:to>
                                        <p:strVal val="visible"/>
                                      </p:to>
                                    </p:set>
                                    <p:animEffect transition="in" filter="fade">
                                      <p:cBhvr>
                                        <p:cTn id="73" dur="1000"/>
                                        <p:tgtEl>
                                          <p:spTgt spid="661"/>
                                        </p:tgtEl>
                                      </p:cBhvr>
                                    </p:animEffect>
                                  </p:childTnLst>
                                </p:cTn>
                              </p:par>
                              <p:par>
                                <p:cTn id="74" presetID="10" presetClass="entr" presetSubtype="0" fill="hold" nodeType="withEffect">
                                  <p:stCondLst>
                                    <p:cond delay="0"/>
                                  </p:stCondLst>
                                  <p:childTnLst>
                                    <p:set>
                                      <p:cBhvr>
                                        <p:cTn id="75" dur="1" fill="hold">
                                          <p:stCondLst>
                                            <p:cond delay="0"/>
                                          </p:stCondLst>
                                        </p:cTn>
                                        <p:tgtEl>
                                          <p:spTgt spid="662"/>
                                        </p:tgtEl>
                                        <p:attrNameLst>
                                          <p:attrName>style.visibility</p:attrName>
                                        </p:attrNameLst>
                                      </p:cBhvr>
                                      <p:to>
                                        <p:strVal val="visible"/>
                                      </p:to>
                                    </p:set>
                                    <p:animEffect transition="in" filter="fade">
                                      <p:cBhvr>
                                        <p:cTn id="76" dur="1000"/>
                                        <p:tgtEl>
                                          <p:spTgt spid="662"/>
                                        </p:tgtEl>
                                      </p:cBhvr>
                                    </p:animEffect>
                                  </p:childTnLst>
                                </p:cTn>
                              </p:par>
                              <p:par>
                                <p:cTn id="77" presetID="10" presetClass="entr" presetSubtype="0" fill="hold" nodeType="withEffect">
                                  <p:stCondLst>
                                    <p:cond delay="0"/>
                                  </p:stCondLst>
                                  <p:childTnLst>
                                    <p:set>
                                      <p:cBhvr>
                                        <p:cTn id="78" dur="1" fill="hold">
                                          <p:stCondLst>
                                            <p:cond delay="0"/>
                                          </p:stCondLst>
                                        </p:cTn>
                                        <p:tgtEl>
                                          <p:spTgt spid="663"/>
                                        </p:tgtEl>
                                        <p:attrNameLst>
                                          <p:attrName>style.visibility</p:attrName>
                                        </p:attrNameLst>
                                      </p:cBhvr>
                                      <p:to>
                                        <p:strVal val="visible"/>
                                      </p:to>
                                    </p:set>
                                    <p:animEffect transition="in" filter="fade">
                                      <p:cBhvr>
                                        <p:cTn id="79" dur="1000"/>
                                        <p:tgtEl>
                                          <p:spTgt spid="663"/>
                                        </p:tgtEl>
                                      </p:cBhvr>
                                    </p:animEffect>
                                  </p:childTnLst>
                                </p:cTn>
                              </p:par>
                              <p:par>
                                <p:cTn id="80" presetID="10" presetClass="entr" presetSubtype="0" fill="hold" nodeType="withEffect">
                                  <p:stCondLst>
                                    <p:cond delay="0"/>
                                  </p:stCondLst>
                                  <p:childTnLst>
                                    <p:set>
                                      <p:cBhvr>
                                        <p:cTn id="81" dur="1" fill="hold">
                                          <p:stCondLst>
                                            <p:cond delay="0"/>
                                          </p:stCondLst>
                                        </p:cTn>
                                        <p:tgtEl>
                                          <p:spTgt spid="664"/>
                                        </p:tgtEl>
                                        <p:attrNameLst>
                                          <p:attrName>style.visibility</p:attrName>
                                        </p:attrNameLst>
                                      </p:cBhvr>
                                      <p:to>
                                        <p:strVal val="visible"/>
                                      </p:to>
                                    </p:set>
                                    <p:animEffect transition="in" filter="fade">
                                      <p:cBhvr>
                                        <p:cTn id="82" dur="1000"/>
                                        <p:tgtEl>
                                          <p:spTgt spid="6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675"/>
        <p:cNvGrpSpPr/>
        <p:nvPr/>
      </p:nvGrpSpPr>
      <p:grpSpPr>
        <a:xfrm>
          <a:off x="0" y="0"/>
          <a:ext cx="0" cy="0"/>
          <a:chOff x="0" y="0"/>
          <a:chExt cx="0" cy="0"/>
        </a:xfrm>
      </p:grpSpPr>
      <p:pic>
        <p:nvPicPr>
          <p:cNvPr id="676" name="Google Shape;676;p64"/>
          <p:cNvPicPr preferRelativeResize="0"/>
          <p:nvPr/>
        </p:nvPicPr>
        <p:blipFill>
          <a:blip r:embed="rId5">
            <a:alphaModFix/>
          </a:blip>
          <a:stretch>
            <a:fillRect/>
          </a:stretch>
        </p:blipFill>
        <p:spPr>
          <a:xfrm>
            <a:off x="18220900" y="7106675"/>
            <a:ext cx="1945319" cy="2585550"/>
          </a:xfrm>
          <a:prstGeom prst="rect">
            <a:avLst/>
          </a:prstGeom>
          <a:noFill/>
          <a:ln>
            <a:noFill/>
          </a:ln>
        </p:spPr>
      </p:pic>
      <p:sp>
        <p:nvSpPr>
          <p:cNvPr id="677" name="Google Shape;677;p64"/>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MULTISIG TRANSACTION</a:t>
            </a:r>
            <a:endParaRPr sz="4500" b="1">
              <a:solidFill>
                <a:srgbClr val="696969"/>
              </a:solidFill>
              <a:latin typeface="Proxima Nova"/>
              <a:ea typeface="Proxima Nova"/>
              <a:cs typeface="Proxima Nova"/>
              <a:sym typeface="Proxima Nova"/>
            </a:endParaRPr>
          </a:p>
        </p:txBody>
      </p:sp>
      <p:sp>
        <p:nvSpPr>
          <p:cNvPr id="679" name="Google Shape;679;p64"/>
          <p:cNvSpPr/>
          <p:nvPr/>
        </p:nvSpPr>
        <p:spPr>
          <a:xfrm>
            <a:off x="14668850" y="2360577"/>
            <a:ext cx="2247900" cy="22479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3600"/>
              <a:t>Justin</a:t>
            </a:r>
            <a:endParaRPr sz="3600"/>
          </a:p>
        </p:txBody>
      </p:sp>
      <p:sp>
        <p:nvSpPr>
          <p:cNvPr id="680" name="Google Shape;680;p64"/>
          <p:cNvSpPr/>
          <p:nvPr/>
        </p:nvSpPr>
        <p:spPr>
          <a:xfrm>
            <a:off x="17623045" y="2360596"/>
            <a:ext cx="2247900" cy="2247900"/>
          </a:xfrm>
          <a:prstGeom prst="ellipse">
            <a:avLst/>
          </a:prstGeom>
          <a:solidFill>
            <a:srgbClr val="9FC5E8"/>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Clr>
                <a:schemeClr val="dk2"/>
              </a:buClr>
              <a:buSzPts val="1100"/>
              <a:buFont typeface="Arial"/>
              <a:buNone/>
            </a:pPr>
            <a:r>
              <a:rPr lang="en-US" sz="3600">
                <a:solidFill>
                  <a:schemeClr val="dk2"/>
                </a:solidFill>
              </a:rPr>
              <a:t>Justin</a:t>
            </a:r>
            <a:endParaRPr sz="3600"/>
          </a:p>
        </p:txBody>
      </p:sp>
      <p:sp>
        <p:nvSpPr>
          <p:cNvPr id="681" name="Google Shape;681;p64"/>
          <p:cNvSpPr/>
          <p:nvPr/>
        </p:nvSpPr>
        <p:spPr>
          <a:xfrm>
            <a:off x="20355848" y="2360579"/>
            <a:ext cx="2247900" cy="2247900"/>
          </a:xfrm>
          <a:prstGeom prst="ellipse">
            <a:avLst/>
          </a:prstGeom>
          <a:solidFill>
            <a:srgbClr val="A4C2F4"/>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Clr>
                <a:schemeClr val="dk2"/>
              </a:buClr>
              <a:buSzPts val="1100"/>
              <a:buFont typeface="Arial"/>
              <a:buNone/>
            </a:pPr>
            <a:r>
              <a:rPr lang="en-US" sz="3600">
                <a:solidFill>
                  <a:schemeClr val="dk2"/>
                </a:solidFill>
              </a:rPr>
              <a:t>Justin</a:t>
            </a:r>
            <a:endParaRPr sz="3600"/>
          </a:p>
        </p:txBody>
      </p:sp>
      <p:sp>
        <p:nvSpPr>
          <p:cNvPr id="682" name="Google Shape;682;p64"/>
          <p:cNvSpPr/>
          <p:nvPr/>
        </p:nvSpPr>
        <p:spPr>
          <a:xfrm>
            <a:off x="15291351" y="4887158"/>
            <a:ext cx="1002900" cy="1003200"/>
          </a:xfrm>
          <a:custGeom>
            <a:avLst/>
            <a:gdLst/>
            <a:ahLst/>
            <a:cxnLst/>
            <a:rect l="l" t="t" r="r" b="b"/>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E06666"/>
          </a:solidFill>
          <a:ln>
            <a:noFill/>
          </a:ln>
        </p:spPr>
        <p:txBody>
          <a:bodyPr spcFirstLastPara="1" wrap="square" lIns="101525" tIns="101525" rIns="101525" bIns="101525" anchor="ctr" anchorCtr="0">
            <a:noAutofit/>
          </a:bodyPr>
          <a:lstStyle/>
          <a:p>
            <a:pPr marL="0" marR="0" lvl="0" indent="0" algn="l" rtl="0">
              <a:lnSpc>
                <a:spcPct val="100000"/>
              </a:lnSpc>
              <a:spcBef>
                <a:spcPts val="0"/>
              </a:spcBef>
              <a:spcAft>
                <a:spcPts val="0"/>
              </a:spcAft>
              <a:buClr>
                <a:srgbClr val="000000"/>
              </a:buClr>
              <a:buFont typeface="Arial"/>
              <a:buNone/>
            </a:pPr>
            <a:endParaRPr sz="6400" b="0" i="0" u="none" strike="noStrike" cap="none">
              <a:solidFill>
                <a:srgbClr val="7F7F7F"/>
              </a:solidFill>
              <a:latin typeface="Lato"/>
              <a:ea typeface="Lato"/>
              <a:cs typeface="Lato"/>
              <a:sym typeface="Lato"/>
            </a:endParaRPr>
          </a:p>
        </p:txBody>
      </p:sp>
      <p:sp>
        <p:nvSpPr>
          <p:cNvPr id="683" name="Google Shape;683;p64"/>
          <p:cNvSpPr/>
          <p:nvPr/>
        </p:nvSpPr>
        <p:spPr>
          <a:xfrm>
            <a:off x="18372876" y="4887196"/>
            <a:ext cx="1002900" cy="1003200"/>
          </a:xfrm>
          <a:custGeom>
            <a:avLst/>
            <a:gdLst/>
            <a:ahLst/>
            <a:cxnLst/>
            <a:rect l="l" t="t" r="r" b="b"/>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3C78D8"/>
          </a:solidFill>
          <a:ln>
            <a:noFill/>
          </a:ln>
        </p:spPr>
        <p:txBody>
          <a:bodyPr spcFirstLastPara="1" wrap="square" lIns="101525" tIns="101525" rIns="101525" bIns="101525" anchor="ctr" anchorCtr="0">
            <a:noAutofit/>
          </a:bodyPr>
          <a:lstStyle/>
          <a:p>
            <a:pPr marL="0" marR="0" lvl="0" indent="0" algn="l" rtl="0">
              <a:lnSpc>
                <a:spcPct val="100000"/>
              </a:lnSpc>
              <a:spcBef>
                <a:spcPts val="0"/>
              </a:spcBef>
              <a:spcAft>
                <a:spcPts val="0"/>
              </a:spcAft>
              <a:buClr>
                <a:srgbClr val="000000"/>
              </a:buClr>
              <a:buFont typeface="Arial"/>
              <a:buNone/>
            </a:pPr>
            <a:endParaRPr sz="6400" b="0" i="0" u="none" strike="noStrike" cap="none">
              <a:solidFill>
                <a:srgbClr val="7F7F7F"/>
              </a:solidFill>
              <a:latin typeface="Lato"/>
              <a:ea typeface="Lato"/>
              <a:cs typeface="Lato"/>
              <a:sym typeface="Lato"/>
            </a:endParaRPr>
          </a:p>
        </p:txBody>
      </p:sp>
      <p:sp>
        <p:nvSpPr>
          <p:cNvPr id="684" name="Google Shape;684;p64"/>
          <p:cNvSpPr/>
          <p:nvPr/>
        </p:nvSpPr>
        <p:spPr>
          <a:xfrm>
            <a:off x="21097376" y="4887158"/>
            <a:ext cx="1002900" cy="1003200"/>
          </a:xfrm>
          <a:custGeom>
            <a:avLst/>
            <a:gdLst/>
            <a:ahLst/>
            <a:cxnLst/>
            <a:rect l="l" t="t" r="r" b="b"/>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3C78D8"/>
          </a:solidFill>
          <a:ln>
            <a:noFill/>
          </a:ln>
        </p:spPr>
        <p:txBody>
          <a:bodyPr spcFirstLastPara="1" wrap="square" lIns="101525" tIns="101525" rIns="101525" bIns="101525" anchor="ctr" anchorCtr="0">
            <a:noAutofit/>
          </a:bodyPr>
          <a:lstStyle/>
          <a:p>
            <a:pPr marL="0" marR="0" lvl="0" indent="0" algn="l" rtl="0">
              <a:lnSpc>
                <a:spcPct val="100000"/>
              </a:lnSpc>
              <a:spcBef>
                <a:spcPts val="0"/>
              </a:spcBef>
              <a:spcAft>
                <a:spcPts val="0"/>
              </a:spcAft>
              <a:buClr>
                <a:srgbClr val="000000"/>
              </a:buClr>
              <a:buFont typeface="Arial"/>
              <a:buNone/>
            </a:pPr>
            <a:endParaRPr sz="6400" b="0" i="0" u="none" strike="noStrike" cap="none">
              <a:solidFill>
                <a:srgbClr val="7F7F7F"/>
              </a:solidFill>
              <a:latin typeface="Lato"/>
              <a:ea typeface="Lato"/>
              <a:cs typeface="Lato"/>
              <a:sym typeface="Lato"/>
            </a:endParaRPr>
          </a:p>
        </p:txBody>
      </p:sp>
      <p:sp>
        <p:nvSpPr>
          <p:cNvPr id="685" name="Google Shape;685;p64"/>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a:t>
            </a:r>
            <a:endParaRPr/>
          </a:p>
        </p:txBody>
      </p:sp>
      <p:sp>
        <p:nvSpPr>
          <p:cNvPr id="686" name="Google Shape;686;p64"/>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sp>
        <p:nvSpPr>
          <p:cNvPr id="687" name="Google Shape;687;p64"/>
          <p:cNvSpPr txBox="1"/>
          <p:nvPr/>
        </p:nvSpPr>
        <p:spPr>
          <a:xfrm>
            <a:off x="152400" y="15240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cxnSp>
        <p:nvCxnSpPr>
          <p:cNvPr id="688" name="Google Shape;688;p64"/>
          <p:cNvCxnSpPr>
            <a:endCxn id="689" idx="0"/>
          </p:cNvCxnSpPr>
          <p:nvPr/>
        </p:nvCxnSpPr>
        <p:spPr>
          <a:xfrm>
            <a:off x="19058450" y="6109556"/>
            <a:ext cx="0" cy="1209900"/>
          </a:xfrm>
          <a:prstGeom prst="straightConnector1">
            <a:avLst/>
          </a:prstGeom>
          <a:noFill/>
          <a:ln w="38100" cap="flat" cmpd="sng">
            <a:solidFill>
              <a:srgbClr val="A4C2F4"/>
            </a:solidFill>
            <a:prstDash val="solid"/>
            <a:round/>
            <a:headEnd type="none" w="med" len="med"/>
            <a:tailEnd type="triangle" w="med" len="med"/>
          </a:ln>
        </p:spPr>
      </p:cxnSp>
      <p:cxnSp>
        <p:nvCxnSpPr>
          <p:cNvPr id="690" name="Google Shape;690;p64"/>
          <p:cNvCxnSpPr>
            <a:endCxn id="689" idx="0"/>
          </p:cNvCxnSpPr>
          <p:nvPr/>
        </p:nvCxnSpPr>
        <p:spPr>
          <a:xfrm flipH="1">
            <a:off x="19058450" y="6060656"/>
            <a:ext cx="2462100" cy="1258800"/>
          </a:xfrm>
          <a:prstGeom prst="straightConnector1">
            <a:avLst/>
          </a:prstGeom>
          <a:noFill/>
          <a:ln w="38100" cap="flat" cmpd="sng">
            <a:solidFill>
              <a:srgbClr val="A4C2F4"/>
            </a:solidFill>
            <a:prstDash val="solid"/>
            <a:round/>
            <a:headEnd type="none" w="med" len="med"/>
            <a:tailEnd type="triangle" w="med" len="med"/>
          </a:ln>
        </p:spPr>
      </p:cxnSp>
      <p:cxnSp>
        <p:nvCxnSpPr>
          <p:cNvPr id="691" name="Google Shape;691;p64"/>
          <p:cNvCxnSpPr/>
          <p:nvPr/>
        </p:nvCxnSpPr>
        <p:spPr>
          <a:xfrm rot="10800000" flipH="1">
            <a:off x="11513777" y="7623966"/>
            <a:ext cx="1042500" cy="876600"/>
          </a:xfrm>
          <a:prstGeom prst="straightConnector1">
            <a:avLst/>
          </a:prstGeom>
          <a:noFill/>
          <a:ln w="38100" cap="flat" cmpd="sng">
            <a:solidFill>
              <a:srgbClr val="6D9EEB"/>
            </a:solidFill>
            <a:prstDash val="lgDash"/>
            <a:round/>
            <a:headEnd type="triangle" w="med" len="med"/>
            <a:tailEnd type="triangle" w="med" len="med"/>
          </a:ln>
        </p:spPr>
      </p:cxnSp>
      <p:cxnSp>
        <p:nvCxnSpPr>
          <p:cNvPr id="692" name="Google Shape;692;p64"/>
          <p:cNvCxnSpPr/>
          <p:nvPr/>
        </p:nvCxnSpPr>
        <p:spPr>
          <a:xfrm rot="10800000" flipH="1">
            <a:off x="11513777" y="7875966"/>
            <a:ext cx="2968500" cy="624600"/>
          </a:xfrm>
          <a:prstGeom prst="straightConnector1">
            <a:avLst/>
          </a:prstGeom>
          <a:noFill/>
          <a:ln w="38100" cap="flat" cmpd="sng">
            <a:solidFill>
              <a:srgbClr val="6D9EEB"/>
            </a:solidFill>
            <a:prstDash val="solid"/>
            <a:round/>
            <a:headEnd type="triangle" w="med" len="med"/>
            <a:tailEnd type="none" w="med" len="med"/>
          </a:ln>
        </p:spPr>
      </p:cxnSp>
      <p:cxnSp>
        <p:nvCxnSpPr>
          <p:cNvPr id="693" name="Google Shape;693;p64"/>
          <p:cNvCxnSpPr/>
          <p:nvPr/>
        </p:nvCxnSpPr>
        <p:spPr>
          <a:xfrm>
            <a:off x="12556427" y="7623790"/>
            <a:ext cx="0" cy="2247900"/>
          </a:xfrm>
          <a:prstGeom prst="straightConnector1">
            <a:avLst/>
          </a:prstGeom>
          <a:noFill/>
          <a:ln w="38100" cap="flat" cmpd="sng">
            <a:solidFill>
              <a:srgbClr val="6D9EEB"/>
            </a:solidFill>
            <a:prstDash val="lgDash"/>
            <a:round/>
            <a:headEnd type="triangle" w="med" len="med"/>
            <a:tailEnd type="triangle" w="med" len="med"/>
          </a:ln>
        </p:spPr>
      </p:cxnSp>
      <p:cxnSp>
        <p:nvCxnSpPr>
          <p:cNvPr id="694" name="Google Shape;694;p64"/>
          <p:cNvCxnSpPr/>
          <p:nvPr/>
        </p:nvCxnSpPr>
        <p:spPr>
          <a:xfrm>
            <a:off x="12556427" y="7623790"/>
            <a:ext cx="2775300" cy="1564800"/>
          </a:xfrm>
          <a:prstGeom prst="straightConnector1">
            <a:avLst/>
          </a:prstGeom>
          <a:noFill/>
          <a:ln w="38100" cap="flat" cmpd="sng">
            <a:solidFill>
              <a:srgbClr val="6D9EEB"/>
            </a:solidFill>
            <a:prstDash val="lgDash"/>
            <a:round/>
            <a:headEnd type="triangle" w="med" len="med"/>
            <a:tailEnd type="triangle" w="med" len="med"/>
          </a:ln>
        </p:spPr>
      </p:cxnSp>
      <p:cxnSp>
        <p:nvCxnSpPr>
          <p:cNvPr id="695" name="Google Shape;695;p64"/>
          <p:cNvCxnSpPr/>
          <p:nvPr/>
        </p:nvCxnSpPr>
        <p:spPr>
          <a:xfrm>
            <a:off x="11513777" y="8500566"/>
            <a:ext cx="1042500" cy="1371000"/>
          </a:xfrm>
          <a:prstGeom prst="straightConnector1">
            <a:avLst/>
          </a:prstGeom>
          <a:noFill/>
          <a:ln w="38100" cap="flat" cmpd="sng">
            <a:solidFill>
              <a:srgbClr val="6D9EEB"/>
            </a:solidFill>
            <a:prstDash val="lgDash"/>
            <a:round/>
            <a:headEnd type="triangle" w="med" len="med"/>
            <a:tailEnd type="triangle" w="med" len="med"/>
          </a:ln>
        </p:spPr>
      </p:cxnSp>
      <p:cxnSp>
        <p:nvCxnSpPr>
          <p:cNvPr id="696" name="Google Shape;696;p64"/>
          <p:cNvCxnSpPr/>
          <p:nvPr/>
        </p:nvCxnSpPr>
        <p:spPr>
          <a:xfrm rot="10800000" flipH="1">
            <a:off x="12556427" y="9188535"/>
            <a:ext cx="2775300" cy="683100"/>
          </a:xfrm>
          <a:prstGeom prst="straightConnector1">
            <a:avLst/>
          </a:prstGeom>
          <a:noFill/>
          <a:ln w="38100" cap="flat" cmpd="sng">
            <a:solidFill>
              <a:srgbClr val="6D9EEB"/>
            </a:solidFill>
            <a:prstDash val="lgDash"/>
            <a:round/>
            <a:headEnd type="triangle" w="med" len="med"/>
            <a:tailEnd type="triangle" w="med" len="med"/>
          </a:ln>
        </p:spPr>
      </p:cxnSp>
      <p:cxnSp>
        <p:nvCxnSpPr>
          <p:cNvPr id="697" name="Google Shape;697;p64"/>
          <p:cNvCxnSpPr/>
          <p:nvPr/>
        </p:nvCxnSpPr>
        <p:spPr>
          <a:xfrm rot="10800000" flipH="1">
            <a:off x="12556427" y="7876035"/>
            <a:ext cx="1926000" cy="1995600"/>
          </a:xfrm>
          <a:prstGeom prst="straightConnector1">
            <a:avLst/>
          </a:prstGeom>
          <a:noFill/>
          <a:ln w="38100" cap="flat" cmpd="sng">
            <a:solidFill>
              <a:srgbClr val="6D9EEB"/>
            </a:solidFill>
            <a:prstDash val="solid"/>
            <a:round/>
            <a:headEnd type="triangle" w="med" len="med"/>
            <a:tailEnd type="none" w="med" len="med"/>
          </a:ln>
        </p:spPr>
      </p:cxnSp>
      <p:cxnSp>
        <p:nvCxnSpPr>
          <p:cNvPr id="698" name="Google Shape;698;p64"/>
          <p:cNvCxnSpPr/>
          <p:nvPr/>
        </p:nvCxnSpPr>
        <p:spPr>
          <a:xfrm>
            <a:off x="11513777" y="8500566"/>
            <a:ext cx="3818100" cy="687900"/>
          </a:xfrm>
          <a:prstGeom prst="straightConnector1">
            <a:avLst/>
          </a:prstGeom>
          <a:noFill/>
          <a:ln w="38100" cap="flat" cmpd="sng">
            <a:solidFill>
              <a:srgbClr val="6D9EEB"/>
            </a:solidFill>
            <a:prstDash val="lgDash"/>
            <a:round/>
            <a:headEnd type="triangle" w="med" len="med"/>
            <a:tailEnd type="triangle" w="med" len="med"/>
          </a:ln>
        </p:spPr>
      </p:cxnSp>
      <p:cxnSp>
        <p:nvCxnSpPr>
          <p:cNvPr id="699" name="Google Shape;699;p64"/>
          <p:cNvCxnSpPr/>
          <p:nvPr/>
        </p:nvCxnSpPr>
        <p:spPr>
          <a:xfrm>
            <a:off x="14482347" y="7875811"/>
            <a:ext cx="849300" cy="1312800"/>
          </a:xfrm>
          <a:prstGeom prst="straightConnector1">
            <a:avLst/>
          </a:prstGeom>
          <a:noFill/>
          <a:ln w="38100" cap="flat" cmpd="sng">
            <a:solidFill>
              <a:srgbClr val="6D9EEB"/>
            </a:solidFill>
            <a:prstDash val="solid"/>
            <a:round/>
            <a:headEnd type="none" w="med" len="med"/>
            <a:tailEnd type="triangle" w="med" len="med"/>
          </a:ln>
        </p:spPr>
      </p:cxnSp>
      <p:sp>
        <p:nvSpPr>
          <p:cNvPr id="700" name="Google Shape;700;p64"/>
          <p:cNvSpPr/>
          <p:nvPr/>
        </p:nvSpPr>
        <p:spPr>
          <a:xfrm>
            <a:off x="10449101" y="7968410"/>
            <a:ext cx="1064700" cy="1064700"/>
          </a:xfrm>
          <a:prstGeom prst="ellipse">
            <a:avLst/>
          </a:prstGeom>
          <a:solidFill>
            <a:srgbClr val="F9CB9C"/>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sp>
        <p:nvSpPr>
          <p:cNvPr id="701" name="Google Shape;701;p64"/>
          <p:cNvSpPr/>
          <p:nvPr/>
        </p:nvSpPr>
        <p:spPr>
          <a:xfrm>
            <a:off x="14326429" y="6967364"/>
            <a:ext cx="1064700" cy="10647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sp>
        <p:nvSpPr>
          <p:cNvPr id="702" name="Google Shape;702;p64"/>
          <p:cNvSpPr/>
          <p:nvPr/>
        </p:nvSpPr>
        <p:spPr>
          <a:xfrm>
            <a:off x="12024089" y="9871635"/>
            <a:ext cx="1064700" cy="1064700"/>
          </a:xfrm>
          <a:prstGeom prst="ellipse">
            <a:avLst/>
          </a:prstGeom>
          <a:solidFill>
            <a:srgbClr val="A4C2F4"/>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sp>
        <p:nvSpPr>
          <p:cNvPr id="703" name="Google Shape;703;p64"/>
          <p:cNvSpPr/>
          <p:nvPr/>
        </p:nvSpPr>
        <p:spPr>
          <a:xfrm>
            <a:off x="15175684" y="9032727"/>
            <a:ext cx="1064700" cy="1064700"/>
          </a:xfrm>
          <a:prstGeom prst="ellipse">
            <a:avLst/>
          </a:prstGeom>
          <a:solidFill>
            <a:srgbClr val="B4A7D6"/>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cxnSp>
        <p:nvCxnSpPr>
          <p:cNvPr id="704" name="Google Shape;704;p64"/>
          <p:cNvCxnSpPr/>
          <p:nvPr/>
        </p:nvCxnSpPr>
        <p:spPr>
          <a:xfrm rot="10800000">
            <a:off x="16006921" y="8695502"/>
            <a:ext cx="1563900" cy="0"/>
          </a:xfrm>
          <a:prstGeom prst="straightConnector1">
            <a:avLst/>
          </a:prstGeom>
          <a:noFill/>
          <a:ln w="38100" cap="flat" cmpd="sng">
            <a:solidFill>
              <a:srgbClr val="A4C2F4"/>
            </a:solidFill>
            <a:prstDash val="solid"/>
            <a:round/>
            <a:headEnd type="none" w="med" len="med"/>
            <a:tailEnd type="triangle" w="med" len="med"/>
          </a:ln>
        </p:spPr>
      </p:cxnSp>
      <p:sp>
        <p:nvSpPr>
          <p:cNvPr id="705" name="Google Shape;705;p64"/>
          <p:cNvSpPr/>
          <p:nvPr/>
        </p:nvSpPr>
        <p:spPr>
          <a:xfrm>
            <a:off x="12024089" y="6559478"/>
            <a:ext cx="1064700" cy="1064700"/>
          </a:xfrm>
          <a:prstGeom prst="ellipse">
            <a:avLst/>
          </a:prstGeom>
          <a:solidFill>
            <a:srgbClr val="B6D7A8"/>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cxnSp>
        <p:nvCxnSpPr>
          <p:cNvPr id="706" name="Google Shape;706;p64"/>
          <p:cNvCxnSpPr/>
          <p:nvPr/>
        </p:nvCxnSpPr>
        <p:spPr>
          <a:xfrm>
            <a:off x="12556427" y="7623790"/>
            <a:ext cx="1926000" cy="252000"/>
          </a:xfrm>
          <a:prstGeom prst="straightConnector1">
            <a:avLst/>
          </a:prstGeom>
          <a:noFill/>
          <a:ln w="38100" cap="flat" cmpd="sng">
            <a:solidFill>
              <a:srgbClr val="6D9EEB"/>
            </a:solidFill>
            <a:prstDash val="solid"/>
            <a:round/>
            <a:headEnd type="triangle" w="med" len="med"/>
            <a:tailEnd type="none" w="med" len="med"/>
          </a:ln>
        </p:spPr>
      </p:cxnSp>
      <p:sp>
        <p:nvSpPr>
          <p:cNvPr id="707" name="Google Shape;707;p64"/>
          <p:cNvSpPr/>
          <p:nvPr/>
        </p:nvSpPr>
        <p:spPr>
          <a:xfrm>
            <a:off x="1321250" y="7376802"/>
            <a:ext cx="2247900" cy="22479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3600"/>
              <a:t>Rustie</a:t>
            </a:r>
            <a:endParaRPr sz="3600"/>
          </a:p>
        </p:txBody>
      </p:sp>
      <p:cxnSp>
        <p:nvCxnSpPr>
          <p:cNvPr id="708" name="Google Shape;708;p64"/>
          <p:cNvCxnSpPr/>
          <p:nvPr/>
        </p:nvCxnSpPr>
        <p:spPr>
          <a:xfrm rot="10800000">
            <a:off x="8501796" y="8747902"/>
            <a:ext cx="1563900" cy="0"/>
          </a:xfrm>
          <a:prstGeom prst="straightConnector1">
            <a:avLst/>
          </a:prstGeom>
          <a:noFill/>
          <a:ln w="38100" cap="flat" cmpd="sng">
            <a:solidFill>
              <a:srgbClr val="A4C2F4"/>
            </a:solidFill>
            <a:prstDash val="solid"/>
            <a:round/>
            <a:headEnd type="none" w="med" len="med"/>
            <a:tailEnd type="triangle" w="med" len="med"/>
          </a:ln>
        </p:spPr>
      </p:cxnSp>
      <p:cxnSp>
        <p:nvCxnSpPr>
          <p:cNvPr id="709" name="Google Shape;709;p64"/>
          <p:cNvCxnSpPr/>
          <p:nvPr/>
        </p:nvCxnSpPr>
        <p:spPr>
          <a:xfrm rot="10800000">
            <a:off x="4104696" y="8651127"/>
            <a:ext cx="1563900" cy="0"/>
          </a:xfrm>
          <a:prstGeom prst="straightConnector1">
            <a:avLst/>
          </a:prstGeom>
          <a:noFill/>
          <a:ln w="38100" cap="flat" cmpd="sng">
            <a:solidFill>
              <a:srgbClr val="A4C2F4"/>
            </a:solidFill>
            <a:prstDash val="solid"/>
            <a:round/>
            <a:headEnd type="none" w="med" len="med"/>
            <a:tailEnd type="triangle" w="med" len="med"/>
          </a:ln>
        </p:spPr>
      </p:cxnSp>
      <p:pic>
        <p:nvPicPr>
          <p:cNvPr id="710" name="Google Shape;710;p64"/>
          <p:cNvPicPr preferRelativeResize="0"/>
          <p:nvPr/>
        </p:nvPicPr>
        <p:blipFill>
          <a:blip r:embed="rId6">
            <a:alphaModFix/>
          </a:blip>
          <a:stretch>
            <a:fillRect/>
          </a:stretch>
        </p:blipFill>
        <p:spPr>
          <a:xfrm>
            <a:off x="6374400" y="7596418"/>
            <a:ext cx="1421575" cy="2109425"/>
          </a:xfrm>
          <a:prstGeom prst="rect">
            <a:avLst/>
          </a:prstGeom>
          <a:noFill/>
          <a:ln>
            <a:noFill/>
          </a:ln>
        </p:spPr>
      </p:pic>
      <p:sp>
        <p:nvSpPr>
          <p:cNvPr id="38" name="Google Shape;635;p63">
            <a:extLst>
              <a:ext uri="{FF2B5EF4-FFF2-40B4-BE49-F238E27FC236}">
                <a16:creationId xmlns:a16="http://schemas.microsoft.com/office/drawing/2014/main" id="{3B85A183-9525-4918-B2D1-7F59C2E20C83}"/>
              </a:ext>
            </a:extLst>
          </p:cNvPr>
          <p:cNvSpPr txBox="1"/>
          <p:nvPr/>
        </p:nvSpPr>
        <p:spPr>
          <a:xfrm>
            <a:off x="1321250" y="310773"/>
            <a:ext cx="21282498" cy="1390378"/>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MECHANICS	</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716"/>
        <p:cNvGrpSpPr/>
        <p:nvPr/>
      </p:nvGrpSpPr>
      <p:grpSpPr>
        <a:xfrm>
          <a:off x="0" y="0"/>
          <a:ext cx="0" cy="0"/>
          <a:chOff x="0" y="0"/>
          <a:chExt cx="0" cy="0"/>
        </a:xfrm>
      </p:grpSpPr>
      <p:pic>
        <p:nvPicPr>
          <p:cNvPr id="717" name="Google Shape;717;p65"/>
          <p:cNvPicPr preferRelativeResize="0"/>
          <p:nvPr/>
        </p:nvPicPr>
        <p:blipFill>
          <a:blip r:embed="rId5">
            <a:alphaModFix/>
          </a:blip>
          <a:stretch>
            <a:fillRect/>
          </a:stretch>
        </p:blipFill>
        <p:spPr>
          <a:xfrm>
            <a:off x="18220900" y="7106675"/>
            <a:ext cx="1945319" cy="2585550"/>
          </a:xfrm>
          <a:prstGeom prst="rect">
            <a:avLst/>
          </a:prstGeom>
          <a:noFill/>
          <a:ln>
            <a:noFill/>
          </a:ln>
        </p:spPr>
      </p:pic>
      <p:sp>
        <p:nvSpPr>
          <p:cNvPr id="718" name="Google Shape;718;p65"/>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MULTISIG TRANSACTION</a:t>
            </a:r>
            <a:endParaRPr sz="4500" b="1">
              <a:solidFill>
                <a:srgbClr val="696969"/>
              </a:solidFill>
              <a:latin typeface="Proxima Nova"/>
              <a:ea typeface="Proxima Nova"/>
              <a:cs typeface="Proxima Nova"/>
              <a:sym typeface="Proxima Nova"/>
            </a:endParaRPr>
          </a:p>
        </p:txBody>
      </p:sp>
      <p:sp>
        <p:nvSpPr>
          <p:cNvPr id="720" name="Google Shape;720;p65"/>
          <p:cNvSpPr/>
          <p:nvPr/>
        </p:nvSpPr>
        <p:spPr>
          <a:xfrm>
            <a:off x="17623045" y="2360596"/>
            <a:ext cx="2247900" cy="2247900"/>
          </a:xfrm>
          <a:prstGeom prst="ellipse">
            <a:avLst/>
          </a:prstGeom>
          <a:solidFill>
            <a:srgbClr val="9FC5E8"/>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Clr>
                <a:schemeClr val="dk2"/>
              </a:buClr>
              <a:buSzPts val="1100"/>
              <a:buFont typeface="Arial"/>
              <a:buNone/>
            </a:pPr>
            <a:r>
              <a:rPr lang="en-US" sz="3600">
                <a:solidFill>
                  <a:schemeClr val="dk2"/>
                </a:solidFill>
              </a:rPr>
              <a:t>Justin</a:t>
            </a:r>
            <a:endParaRPr sz="3600"/>
          </a:p>
        </p:txBody>
      </p:sp>
      <p:sp>
        <p:nvSpPr>
          <p:cNvPr id="721" name="Google Shape;721;p65"/>
          <p:cNvSpPr/>
          <p:nvPr/>
        </p:nvSpPr>
        <p:spPr>
          <a:xfrm>
            <a:off x="20355848" y="2360579"/>
            <a:ext cx="2247900" cy="2247900"/>
          </a:xfrm>
          <a:prstGeom prst="ellipse">
            <a:avLst/>
          </a:prstGeom>
          <a:solidFill>
            <a:srgbClr val="A4C2F4"/>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3600"/>
              <a:t>Gillain</a:t>
            </a:r>
            <a:endParaRPr sz="3600"/>
          </a:p>
        </p:txBody>
      </p:sp>
      <p:sp>
        <p:nvSpPr>
          <p:cNvPr id="722" name="Google Shape;722;p65"/>
          <p:cNvSpPr/>
          <p:nvPr/>
        </p:nvSpPr>
        <p:spPr>
          <a:xfrm>
            <a:off x="15291351" y="4887158"/>
            <a:ext cx="1002900" cy="1003200"/>
          </a:xfrm>
          <a:custGeom>
            <a:avLst/>
            <a:gdLst/>
            <a:ahLst/>
            <a:cxnLst/>
            <a:rect l="l" t="t" r="r" b="b"/>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E06666"/>
          </a:solidFill>
          <a:ln>
            <a:noFill/>
          </a:ln>
        </p:spPr>
        <p:txBody>
          <a:bodyPr spcFirstLastPara="1" wrap="square" lIns="101525" tIns="101525" rIns="101525" bIns="101525" anchor="ctr" anchorCtr="0">
            <a:noAutofit/>
          </a:bodyPr>
          <a:lstStyle/>
          <a:p>
            <a:pPr marL="0" marR="0" lvl="0" indent="0" algn="l" rtl="0">
              <a:lnSpc>
                <a:spcPct val="100000"/>
              </a:lnSpc>
              <a:spcBef>
                <a:spcPts val="0"/>
              </a:spcBef>
              <a:spcAft>
                <a:spcPts val="0"/>
              </a:spcAft>
              <a:buClr>
                <a:srgbClr val="000000"/>
              </a:buClr>
              <a:buFont typeface="Arial"/>
              <a:buNone/>
            </a:pPr>
            <a:endParaRPr sz="6400" b="0" i="0" u="none" strike="noStrike" cap="none">
              <a:solidFill>
                <a:srgbClr val="7F7F7F"/>
              </a:solidFill>
              <a:latin typeface="Lato"/>
              <a:ea typeface="Lato"/>
              <a:cs typeface="Lato"/>
              <a:sym typeface="Lato"/>
            </a:endParaRPr>
          </a:p>
        </p:txBody>
      </p:sp>
      <p:sp>
        <p:nvSpPr>
          <p:cNvPr id="723" name="Google Shape;723;p65"/>
          <p:cNvSpPr/>
          <p:nvPr/>
        </p:nvSpPr>
        <p:spPr>
          <a:xfrm>
            <a:off x="18372876" y="4887196"/>
            <a:ext cx="1002900" cy="1003200"/>
          </a:xfrm>
          <a:custGeom>
            <a:avLst/>
            <a:gdLst/>
            <a:ahLst/>
            <a:cxnLst/>
            <a:rect l="l" t="t" r="r" b="b"/>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3C78D8"/>
          </a:solidFill>
          <a:ln>
            <a:noFill/>
          </a:ln>
        </p:spPr>
        <p:txBody>
          <a:bodyPr spcFirstLastPara="1" wrap="square" lIns="101525" tIns="101525" rIns="101525" bIns="101525" anchor="ctr" anchorCtr="0">
            <a:noAutofit/>
          </a:bodyPr>
          <a:lstStyle/>
          <a:p>
            <a:pPr marL="0" marR="0" lvl="0" indent="0" algn="l" rtl="0">
              <a:lnSpc>
                <a:spcPct val="100000"/>
              </a:lnSpc>
              <a:spcBef>
                <a:spcPts val="0"/>
              </a:spcBef>
              <a:spcAft>
                <a:spcPts val="0"/>
              </a:spcAft>
              <a:buClr>
                <a:srgbClr val="000000"/>
              </a:buClr>
              <a:buFont typeface="Arial"/>
              <a:buNone/>
            </a:pPr>
            <a:endParaRPr sz="6400" b="0" i="0" u="none" strike="noStrike" cap="none">
              <a:solidFill>
                <a:srgbClr val="7F7F7F"/>
              </a:solidFill>
              <a:latin typeface="Lato"/>
              <a:ea typeface="Lato"/>
              <a:cs typeface="Lato"/>
              <a:sym typeface="Lato"/>
            </a:endParaRPr>
          </a:p>
        </p:txBody>
      </p:sp>
      <p:sp>
        <p:nvSpPr>
          <p:cNvPr id="724" name="Google Shape;724;p65"/>
          <p:cNvSpPr/>
          <p:nvPr/>
        </p:nvSpPr>
        <p:spPr>
          <a:xfrm>
            <a:off x="21097376" y="4887158"/>
            <a:ext cx="1002900" cy="1003200"/>
          </a:xfrm>
          <a:custGeom>
            <a:avLst/>
            <a:gdLst/>
            <a:ahLst/>
            <a:cxnLst/>
            <a:rect l="l" t="t" r="r" b="b"/>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3C78D8"/>
          </a:solidFill>
          <a:ln>
            <a:noFill/>
          </a:ln>
        </p:spPr>
        <p:txBody>
          <a:bodyPr spcFirstLastPara="1" wrap="square" lIns="101525" tIns="101525" rIns="101525" bIns="101525" anchor="ctr" anchorCtr="0">
            <a:noAutofit/>
          </a:bodyPr>
          <a:lstStyle/>
          <a:p>
            <a:pPr marL="0" marR="0" lvl="0" indent="0" algn="l" rtl="0">
              <a:lnSpc>
                <a:spcPct val="100000"/>
              </a:lnSpc>
              <a:spcBef>
                <a:spcPts val="0"/>
              </a:spcBef>
              <a:spcAft>
                <a:spcPts val="0"/>
              </a:spcAft>
              <a:buClr>
                <a:srgbClr val="000000"/>
              </a:buClr>
              <a:buFont typeface="Arial"/>
              <a:buNone/>
            </a:pPr>
            <a:endParaRPr sz="6400" b="0" i="0" u="none" strike="noStrike" cap="none">
              <a:solidFill>
                <a:srgbClr val="7F7F7F"/>
              </a:solidFill>
              <a:latin typeface="Lato"/>
              <a:ea typeface="Lato"/>
              <a:cs typeface="Lato"/>
              <a:sym typeface="Lato"/>
            </a:endParaRPr>
          </a:p>
        </p:txBody>
      </p:sp>
      <p:sp>
        <p:nvSpPr>
          <p:cNvPr id="725" name="Google Shape;725;p65"/>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a:t>
            </a:r>
            <a:endParaRPr/>
          </a:p>
        </p:txBody>
      </p:sp>
      <p:sp>
        <p:nvSpPr>
          <p:cNvPr id="726" name="Google Shape;726;p65"/>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sp>
        <p:nvSpPr>
          <p:cNvPr id="727" name="Google Shape;727;p65"/>
          <p:cNvSpPr txBox="1"/>
          <p:nvPr/>
        </p:nvSpPr>
        <p:spPr>
          <a:xfrm>
            <a:off x="152400" y="15240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cxnSp>
        <p:nvCxnSpPr>
          <p:cNvPr id="728" name="Google Shape;728;p65"/>
          <p:cNvCxnSpPr>
            <a:endCxn id="729" idx="0"/>
          </p:cNvCxnSpPr>
          <p:nvPr/>
        </p:nvCxnSpPr>
        <p:spPr>
          <a:xfrm>
            <a:off x="19058450" y="6109556"/>
            <a:ext cx="0" cy="1209900"/>
          </a:xfrm>
          <a:prstGeom prst="straightConnector1">
            <a:avLst/>
          </a:prstGeom>
          <a:noFill/>
          <a:ln w="38100" cap="flat" cmpd="sng">
            <a:solidFill>
              <a:srgbClr val="A4C2F4"/>
            </a:solidFill>
            <a:prstDash val="solid"/>
            <a:round/>
            <a:headEnd type="none" w="med" len="med"/>
            <a:tailEnd type="triangle" w="med" len="med"/>
          </a:ln>
        </p:spPr>
      </p:cxnSp>
      <p:cxnSp>
        <p:nvCxnSpPr>
          <p:cNvPr id="730" name="Google Shape;730;p65"/>
          <p:cNvCxnSpPr/>
          <p:nvPr/>
        </p:nvCxnSpPr>
        <p:spPr>
          <a:xfrm rot="10800000" flipH="1">
            <a:off x="11513777" y="7623966"/>
            <a:ext cx="1042500" cy="876600"/>
          </a:xfrm>
          <a:prstGeom prst="straightConnector1">
            <a:avLst/>
          </a:prstGeom>
          <a:noFill/>
          <a:ln w="38100" cap="flat" cmpd="sng">
            <a:solidFill>
              <a:srgbClr val="6D9EEB"/>
            </a:solidFill>
            <a:prstDash val="lgDash"/>
            <a:round/>
            <a:headEnd type="triangle" w="med" len="med"/>
            <a:tailEnd type="triangle" w="med" len="med"/>
          </a:ln>
        </p:spPr>
      </p:cxnSp>
      <p:cxnSp>
        <p:nvCxnSpPr>
          <p:cNvPr id="731" name="Google Shape;731;p65"/>
          <p:cNvCxnSpPr/>
          <p:nvPr/>
        </p:nvCxnSpPr>
        <p:spPr>
          <a:xfrm rot="10800000" flipH="1">
            <a:off x="11513777" y="7875966"/>
            <a:ext cx="2968500" cy="624600"/>
          </a:xfrm>
          <a:prstGeom prst="straightConnector1">
            <a:avLst/>
          </a:prstGeom>
          <a:noFill/>
          <a:ln w="38100" cap="flat" cmpd="sng">
            <a:solidFill>
              <a:srgbClr val="6D9EEB"/>
            </a:solidFill>
            <a:prstDash val="solid"/>
            <a:round/>
            <a:headEnd type="triangle" w="med" len="med"/>
            <a:tailEnd type="none" w="med" len="med"/>
          </a:ln>
        </p:spPr>
      </p:cxnSp>
      <p:cxnSp>
        <p:nvCxnSpPr>
          <p:cNvPr id="732" name="Google Shape;732;p65"/>
          <p:cNvCxnSpPr/>
          <p:nvPr/>
        </p:nvCxnSpPr>
        <p:spPr>
          <a:xfrm>
            <a:off x="12556427" y="7623790"/>
            <a:ext cx="0" cy="2247900"/>
          </a:xfrm>
          <a:prstGeom prst="straightConnector1">
            <a:avLst/>
          </a:prstGeom>
          <a:noFill/>
          <a:ln w="38100" cap="flat" cmpd="sng">
            <a:solidFill>
              <a:srgbClr val="6D9EEB"/>
            </a:solidFill>
            <a:prstDash val="lgDash"/>
            <a:round/>
            <a:headEnd type="triangle" w="med" len="med"/>
            <a:tailEnd type="triangle" w="med" len="med"/>
          </a:ln>
        </p:spPr>
      </p:cxnSp>
      <p:cxnSp>
        <p:nvCxnSpPr>
          <p:cNvPr id="733" name="Google Shape;733;p65"/>
          <p:cNvCxnSpPr/>
          <p:nvPr/>
        </p:nvCxnSpPr>
        <p:spPr>
          <a:xfrm>
            <a:off x="12556427" y="7623790"/>
            <a:ext cx="2775300" cy="1564800"/>
          </a:xfrm>
          <a:prstGeom prst="straightConnector1">
            <a:avLst/>
          </a:prstGeom>
          <a:noFill/>
          <a:ln w="38100" cap="flat" cmpd="sng">
            <a:solidFill>
              <a:srgbClr val="6D9EEB"/>
            </a:solidFill>
            <a:prstDash val="lgDash"/>
            <a:round/>
            <a:headEnd type="triangle" w="med" len="med"/>
            <a:tailEnd type="triangle" w="med" len="med"/>
          </a:ln>
        </p:spPr>
      </p:cxnSp>
      <p:cxnSp>
        <p:nvCxnSpPr>
          <p:cNvPr id="734" name="Google Shape;734;p65"/>
          <p:cNvCxnSpPr/>
          <p:nvPr/>
        </p:nvCxnSpPr>
        <p:spPr>
          <a:xfrm>
            <a:off x="11513777" y="8500566"/>
            <a:ext cx="1042500" cy="1371000"/>
          </a:xfrm>
          <a:prstGeom prst="straightConnector1">
            <a:avLst/>
          </a:prstGeom>
          <a:noFill/>
          <a:ln w="38100" cap="flat" cmpd="sng">
            <a:solidFill>
              <a:srgbClr val="6D9EEB"/>
            </a:solidFill>
            <a:prstDash val="lgDash"/>
            <a:round/>
            <a:headEnd type="triangle" w="med" len="med"/>
            <a:tailEnd type="triangle" w="med" len="med"/>
          </a:ln>
        </p:spPr>
      </p:cxnSp>
      <p:cxnSp>
        <p:nvCxnSpPr>
          <p:cNvPr id="735" name="Google Shape;735;p65"/>
          <p:cNvCxnSpPr/>
          <p:nvPr/>
        </p:nvCxnSpPr>
        <p:spPr>
          <a:xfrm rot="10800000" flipH="1">
            <a:off x="12556427" y="9188535"/>
            <a:ext cx="2775300" cy="683100"/>
          </a:xfrm>
          <a:prstGeom prst="straightConnector1">
            <a:avLst/>
          </a:prstGeom>
          <a:noFill/>
          <a:ln w="38100" cap="flat" cmpd="sng">
            <a:solidFill>
              <a:srgbClr val="6D9EEB"/>
            </a:solidFill>
            <a:prstDash val="lgDash"/>
            <a:round/>
            <a:headEnd type="triangle" w="med" len="med"/>
            <a:tailEnd type="triangle" w="med" len="med"/>
          </a:ln>
        </p:spPr>
      </p:cxnSp>
      <p:cxnSp>
        <p:nvCxnSpPr>
          <p:cNvPr id="736" name="Google Shape;736;p65"/>
          <p:cNvCxnSpPr/>
          <p:nvPr/>
        </p:nvCxnSpPr>
        <p:spPr>
          <a:xfrm rot="10800000" flipH="1">
            <a:off x="12556427" y="7876035"/>
            <a:ext cx="1926000" cy="1995600"/>
          </a:xfrm>
          <a:prstGeom prst="straightConnector1">
            <a:avLst/>
          </a:prstGeom>
          <a:noFill/>
          <a:ln w="38100" cap="flat" cmpd="sng">
            <a:solidFill>
              <a:srgbClr val="6D9EEB"/>
            </a:solidFill>
            <a:prstDash val="solid"/>
            <a:round/>
            <a:headEnd type="triangle" w="med" len="med"/>
            <a:tailEnd type="none" w="med" len="med"/>
          </a:ln>
        </p:spPr>
      </p:cxnSp>
      <p:cxnSp>
        <p:nvCxnSpPr>
          <p:cNvPr id="737" name="Google Shape;737;p65"/>
          <p:cNvCxnSpPr/>
          <p:nvPr/>
        </p:nvCxnSpPr>
        <p:spPr>
          <a:xfrm>
            <a:off x="11513777" y="8500566"/>
            <a:ext cx="3818100" cy="687900"/>
          </a:xfrm>
          <a:prstGeom prst="straightConnector1">
            <a:avLst/>
          </a:prstGeom>
          <a:noFill/>
          <a:ln w="38100" cap="flat" cmpd="sng">
            <a:solidFill>
              <a:srgbClr val="6D9EEB"/>
            </a:solidFill>
            <a:prstDash val="lgDash"/>
            <a:round/>
            <a:headEnd type="triangle" w="med" len="med"/>
            <a:tailEnd type="triangle" w="med" len="med"/>
          </a:ln>
        </p:spPr>
      </p:cxnSp>
      <p:cxnSp>
        <p:nvCxnSpPr>
          <p:cNvPr id="738" name="Google Shape;738;p65"/>
          <p:cNvCxnSpPr/>
          <p:nvPr/>
        </p:nvCxnSpPr>
        <p:spPr>
          <a:xfrm>
            <a:off x="14482347" y="7875811"/>
            <a:ext cx="849300" cy="1312800"/>
          </a:xfrm>
          <a:prstGeom prst="straightConnector1">
            <a:avLst/>
          </a:prstGeom>
          <a:noFill/>
          <a:ln w="38100" cap="flat" cmpd="sng">
            <a:solidFill>
              <a:srgbClr val="6D9EEB"/>
            </a:solidFill>
            <a:prstDash val="solid"/>
            <a:round/>
            <a:headEnd type="none" w="med" len="med"/>
            <a:tailEnd type="triangle" w="med" len="med"/>
          </a:ln>
        </p:spPr>
      </p:cxnSp>
      <p:sp>
        <p:nvSpPr>
          <p:cNvPr id="739" name="Google Shape;739;p65"/>
          <p:cNvSpPr/>
          <p:nvPr/>
        </p:nvSpPr>
        <p:spPr>
          <a:xfrm>
            <a:off x="10449101" y="7968410"/>
            <a:ext cx="1064700" cy="1064700"/>
          </a:xfrm>
          <a:prstGeom prst="ellipse">
            <a:avLst/>
          </a:prstGeom>
          <a:solidFill>
            <a:srgbClr val="F9CB9C"/>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sp>
        <p:nvSpPr>
          <p:cNvPr id="740" name="Google Shape;740;p65"/>
          <p:cNvSpPr/>
          <p:nvPr/>
        </p:nvSpPr>
        <p:spPr>
          <a:xfrm>
            <a:off x="14326429" y="6967364"/>
            <a:ext cx="1064700" cy="10647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sp>
        <p:nvSpPr>
          <p:cNvPr id="741" name="Google Shape;741;p65"/>
          <p:cNvSpPr/>
          <p:nvPr/>
        </p:nvSpPr>
        <p:spPr>
          <a:xfrm>
            <a:off x="12024089" y="9871635"/>
            <a:ext cx="1064700" cy="1064700"/>
          </a:xfrm>
          <a:prstGeom prst="ellipse">
            <a:avLst/>
          </a:prstGeom>
          <a:solidFill>
            <a:srgbClr val="A4C2F4"/>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sp>
        <p:nvSpPr>
          <p:cNvPr id="742" name="Google Shape;742;p65"/>
          <p:cNvSpPr/>
          <p:nvPr/>
        </p:nvSpPr>
        <p:spPr>
          <a:xfrm>
            <a:off x="15175684" y="9032727"/>
            <a:ext cx="1064700" cy="1064700"/>
          </a:xfrm>
          <a:prstGeom prst="ellipse">
            <a:avLst/>
          </a:prstGeom>
          <a:solidFill>
            <a:srgbClr val="B4A7D6"/>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cxnSp>
        <p:nvCxnSpPr>
          <p:cNvPr id="743" name="Google Shape;743;p65"/>
          <p:cNvCxnSpPr/>
          <p:nvPr/>
        </p:nvCxnSpPr>
        <p:spPr>
          <a:xfrm rot="10800000">
            <a:off x="16006921" y="8695502"/>
            <a:ext cx="1563900" cy="0"/>
          </a:xfrm>
          <a:prstGeom prst="straightConnector1">
            <a:avLst/>
          </a:prstGeom>
          <a:noFill/>
          <a:ln w="38100" cap="flat" cmpd="sng">
            <a:solidFill>
              <a:srgbClr val="A4C2F4"/>
            </a:solidFill>
            <a:prstDash val="solid"/>
            <a:round/>
            <a:headEnd type="none" w="med" len="med"/>
            <a:tailEnd type="triangle" w="med" len="med"/>
          </a:ln>
        </p:spPr>
      </p:cxnSp>
      <p:sp>
        <p:nvSpPr>
          <p:cNvPr id="744" name="Google Shape;744;p65"/>
          <p:cNvSpPr/>
          <p:nvPr/>
        </p:nvSpPr>
        <p:spPr>
          <a:xfrm>
            <a:off x="12024089" y="6559478"/>
            <a:ext cx="1064700" cy="1064700"/>
          </a:xfrm>
          <a:prstGeom prst="ellipse">
            <a:avLst/>
          </a:prstGeom>
          <a:solidFill>
            <a:srgbClr val="B6D7A8"/>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endParaRPr sz="1800"/>
          </a:p>
        </p:txBody>
      </p:sp>
      <p:cxnSp>
        <p:nvCxnSpPr>
          <p:cNvPr id="745" name="Google Shape;745;p65"/>
          <p:cNvCxnSpPr/>
          <p:nvPr/>
        </p:nvCxnSpPr>
        <p:spPr>
          <a:xfrm>
            <a:off x="12556427" y="7623790"/>
            <a:ext cx="1926000" cy="252000"/>
          </a:xfrm>
          <a:prstGeom prst="straightConnector1">
            <a:avLst/>
          </a:prstGeom>
          <a:noFill/>
          <a:ln w="38100" cap="flat" cmpd="sng">
            <a:solidFill>
              <a:srgbClr val="6D9EEB"/>
            </a:solidFill>
            <a:prstDash val="solid"/>
            <a:round/>
            <a:headEnd type="triangle" w="med" len="med"/>
            <a:tailEnd type="none" w="med" len="med"/>
          </a:ln>
        </p:spPr>
      </p:cxnSp>
      <p:sp>
        <p:nvSpPr>
          <p:cNvPr id="746" name="Google Shape;746;p65"/>
          <p:cNvSpPr/>
          <p:nvPr/>
        </p:nvSpPr>
        <p:spPr>
          <a:xfrm>
            <a:off x="1321250" y="7376802"/>
            <a:ext cx="2247900" cy="22479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3600"/>
              <a:t>Rustie</a:t>
            </a:r>
            <a:endParaRPr sz="3600"/>
          </a:p>
        </p:txBody>
      </p:sp>
      <p:cxnSp>
        <p:nvCxnSpPr>
          <p:cNvPr id="747" name="Google Shape;747;p65"/>
          <p:cNvCxnSpPr/>
          <p:nvPr/>
        </p:nvCxnSpPr>
        <p:spPr>
          <a:xfrm rot="10800000">
            <a:off x="8501796" y="8747902"/>
            <a:ext cx="1563900" cy="0"/>
          </a:xfrm>
          <a:prstGeom prst="straightConnector1">
            <a:avLst/>
          </a:prstGeom>
          <a:noFill/>
          <a:ln w="38100" cap="flat" cmpd="sng">
            <a:solidFill>
              <a:srgbClr val="A4C2F4"/>
            </a:solidFill>
            <a:prstDash val="solid"/>
            <a:round/>
            <a:headEnd type="none" w="med" len="med"/>
            <a:tailEnd type="triangle" w="med" len="med"/>
          </a:ln>
        </p:spPr>
      </p:cxnSp>
      <p:cxnSp>
        <p:nvCxnSpPr>
          <p:cNvPr id="748" name="Google Shape;748;p65"/>
          <p:cNvCxnSpPr/>
          <p:nvPr/>
        </p:nvCxnSpPr>
        <p:spPr>
          <a:xfrm rot="10800000">
            <a:off x="4104696" y="8651127"/>
            <a:ext cx="1563900" cy="0"/>
          </a:xfrm>
          <a:prstGeom prst="straightConnector1">
            <a:avLst/>
          </a:prstGeom>
          <a:noFill/>
          <a:ln w="38100" cap="flat" cmpd="sng">
            <a:solidFill>
              <a:srgbClr val="A4C2F4"/>
            </a:solidFill>
            <a:prstDash val="solid"/>
            <a:round/>
            <a:headEnd type="none" w="med" len="med"/>
            <a:tailEnd type="triangle" w="med" len="med"/>
          </a:ln>
        </p:spPr>
      </p:cxnSp>
      <p:pic>
        <p:nvPicPr>
          <p:cNvPr id="749" name="Google Shape;749;p65"/>
          <p:cNvPicPr preferRelativeResize="0"/>
          <p:nvPr/>
        </p:nvPicPr>
        <p:blipFill>
          <a:blip r:embed="rId6">
            <a:alphaModFix/>
          </a:blip>
          <a:stretch>
            <a:fillRect/>
          </a:stretch>
        </p:blipFill>
        <p:spPr>
          <a:xfrm>
            <a:off x="6374400" y="7596418"/>
            <a:ext cx="1421575" cy="2109425"/>
          </a:xfrm>
          <a:prstGeom prst="rect">
            <a:avLst/>
          </a:prstGeom>
          <a:noFill/>
          <a:ln>
            <a:noFill/>
          </a:ln>
        </p:spPr>
      </p:pic>
      <p:cxnSp>
        <p:nvCxnSpPr>
          <p:cNvPr id="750" name="Google Shape;750;p65"/>
          <p:cNvCxnSpPr/>
          <p:nvPr/>
        </p:nvCxnSpPr>
        <p:spPr>
          <a:xfrm>
            <a:off x="16322700" y="6048825"/>
            <a:ext cx="2735700" cy="1270800"/>
          </a:xfrm>
          <a:prstGeom prst="straightConnector1">
            <a:avLst/>
          </a:prstGeom>
          <a:noFill/>
          <a:ln w="38100" cap="flat" cmpd="sng">
            <a:solidFill>
              <a:srgbClr val="EA9999"/>
            </a:solidFill>
            <a:prstDash val="solid"/>
            <a:round/>
            <a:headEnd type="none" w="med" len="med"/>
            <a:tailEnd type="triangle" w="med" len="med"/>
          </a:ln>
        </p:spPr>
      </p:cxnSp>
      <p:sp>
        <p:nvSpPr>
          <p:cNvPr id="751" name="Google Shape;751;p65"/>
          <p:cNvSpPr/>
          <p:nvPr/>
        </p:nvSpPr>
        <p:spPr>
          <a:xfrm>
            <a:off x="14668850" y="2338086"/>
            <a:ext cx="2247900" cy="22929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2400"/>
              <a:t>Company</a:t>
            </a:r>
            <a:endParaRPr sz="2400"/>
          </a:p>
        </p:txBody>
      </p:sp>
      <p:cxnSp>
        <p:nvCxnSpPr>
          <p:cNvPr id="752" name="Google Shape;752;p65"/>
          <p:cNvCxnSpPr/>
          <p:nvPr/>
        </p:nvCxnSpPr>
        <p:spPr>
          <a:xfrm flipH="1">
            <a:off x="19058450" y="6060656"/>
            <a:ext cx="2462100" cy="1258800"/>
          </a:xfrm>
          <a:prstGeom prst="straightConnector1">
            <a:avLst/>
          </a:prstGeom>
          <a:noFill/>
          <a:ln w="38100" cap="flat" cmpd="sng">
            <a:solidFill>
              <a:srgbClr val="A4C2F4"/>
            </a:solidFill>
            <a:prstDash val="solid"/>
            <a:round/>
            <a:headEnd type="none" w="med" len="med"/>
            <a:tailEnd type="triangle" w="med" len="med"/>
          </a:ln>
        </p:spPr>
      </p:cxnSp>
      <p:sp>
        <p:nvSpPr>
          <p:cNvPr id="753" name="Google Shape;753;p65"/>
          <p:cNvSpPr/>
          <p:nvPr/>
        </p:nvSpPr>
        <p:spPr>
          <a:xfrm rot="2528424">
            <a:off x="19428165" y="1630311"/>
            <a:ext cx="4103288" cy="3708442"/>
          </a:xfrm>
          <a:prstGeom prst="mathPlus">
            <a:avLst>
              <a:gd name="adj1" fmla="val 2352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35;p63">
            <a:extLst>
              <a:ext uri="{FF2B5EF4-FFF2-40B4-BE49-F238E27FC236}">
                <a16:creationId xmlns:a16="http://schemas.microsoft.com/office/drawing/2014/main" id="{F28E52D4-7795-4D2B-8305-B73F87018739}"/>
              </a:ext>
            </a:extLst>
          </p:cNvPr>
          <p:cNvSpPr txBox="1"/>
          <p:nvPr/>
        </p:nvSpPr>
        <p:spPr>
          <a:xfrm>
            <a:off x="1321250" y="310773"/>
            <a:ext cx="21282498" cy="1390378"/>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MECHANICS	</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53"/>
                                        </p:tgtEl>
                                        <p:attrNameLst>
                                          <p:attrName>style.visibility</p:attrName>
                                        </p:attrNameLst>
                                      </p:cBhvr>
                                      <p:to>
                                        <p:strVal val="visible"/>
                                      </p:to>
                                    </p:set>
                                    <p:animEffect transition="in" filter="fade">
                                      <p:cBhvr>
                                        <p:cTn id="7" dur="1000"/>
                                        <p:tgtEl>
                                          <p:spTgt spid="75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1000"/>
                                        <p:tgtEl>
                                          <p:spTgt spid="752"/>
                                        </p:tgtEl>
                                      </p:cBhvr>
                                    </p:animEffect>
                                    <p:set>
                                      <p:cBhvr>
                                        <p:cTn id="12" dur="1" fill="hold">
                                          <p:stCondLst>
                                            <p:cond delay="1000"/>
                                          </p:stCondLst>
                                        </p:cTn>
                                        <p:tgtEl>
                                          <p:spTgt spid="75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50"/>
                                        </p:tgtEl>
                                        <p:attrNameLst>
                                          <p:attrName>style.visibility</p:attrName>
                                        </p:attrNameLst>
                                      </p:cBhvr>
                                      <p:to>
                                        <p:strVal val="visible"/>
                                      </p:to>
                                    </p:set>
                                    <p:animEffect transition="in" filter="fade">
                                      <p:cBhvr>
                                        <p:cTn id="17" dur="1000"/>
                                        <p:tgtEl>
                                          <p:spTgt spid="7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767"/>
        <p:cNvGrpSpPr/>
        <p:nvPr/>
      </p:nvGrpSpPr>
      <p:grpSpPr>
        <a:xfrm>
          <a:off x="0" y="0"/>
          <a:ext cx="0" cy="0"/>
          <a:chOff x="0" y="0"/>
          <a:chExt cx="0" cy="0"/>
        </a:xfrm>
      </p:grpSpPr>
      <p:sp>
        <p:nvSpPr>
          <p:cNvPr id="768" name="Google Shape;768;p67"/>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KEY GENERATION PRACTICES</a:t>
            </a:r>
            <a:endParaRPr sz="4500" b="1">
              <a:solidFill>
                <a:srgbClr val="696969"/>
              </a:solidFill>
              <a:latin typeface="Proxima Nova"/>
              <a:ea typeface="Proxima Nova"/>
              <a:cs typeface="Proxima Nova"/>
              <a:sym typeface="Proxima Nova"/>
            </a:endParaRPr>
          </a:p>
        </p:txBody>
      </p:sp>
      <p:sp>
        <p:nvSpPr>
          <p:cNvPr id="771" name="Google Shape;771;p67"/>
          <p:cNvSpPr txBox="1"/>
          <p:nvPr/>
        </p:nvSpPr>
        <p:spPr>
          <a:xfrm>
            <a:off x="2588650" y="3612525"/>
            <a:ext cx="16072800" cy="7515000"/>
          </a:xfrm>
          <a:prstGeom prst="rect">
            <a:avLst/>
          </a:prstGeom>
          <a:noFill/>
          <a:ln>
            <a:noFill/>
          </a:ln>
        </p:spPr>
        <p:txBody>
          <a:bodyPr spcFirstLastPara="1" wrap="square" lIns="91425" tIns="91425" rIns="91425" bIns="91425" anchor="t" anchorCtr="0">
            <a:noAutofit/>
          </a:bodyPr>
          <a:lstStyle/>
          <a:p>
            <a:pPr marL="457200" lvl="0" indent="-533400" algn="l" rtl="0">
              <a:spcBef>
                <a:spcPts val="0"/>
              </a:spcBef>
              <a:spcAft>
                <a:spcPts val="0"/>
              </a:spcAft>
              <a:buSzPts val="4800"/>
              <a:buFont typeface="Proxima Nova"/>
              <a:buChar char="●"/>
            </a:pPr>
            <a:r>
              <a:rPr lang="en-US" sz="4800">
                <a:latin typeface="Proxima Nova"/>
                <a:ea typeface="Proxima Nova"/>
                <a:cs typeface="Proxima Nova"/>
                <a:sym typeface="Proxima Nova"/>
              </a:rPr>
              <a:t>Best practice is to never reuse pseudonyms</a:t>
            </a:r>
            <a:endParaRPr sz="4800">
              <a:latin typeface="Proxima Nova"/>
              <a:ea typeface="Proxima Nova"/>
              <a:cs typeface="Proxima Nova"/>
              <a:sym typeface="Proxima Nova"/>
            </a:endParaRPr>
          </a:p>
          <a:p>
            <a:pPr marL="0" lvl="0" indent="0" algn="l" rtl="0">
              <a:spcBef>
                <a:spcPts val="0"/>
              </a:spcBef>
              <a:spcAft>
                <a:spcPts val="0"/>
              </a:spcAft>
              <a:buNone/>
            </a:pPr>
            <a:endParaRPr sz="4800">
              <a:latin typeface="Proxima Nova"/>
              <a:ea typeface="Proxima Nova"/>
              <a:cs typeface="Proxima Nova"/>
              <a:sym typeface="Proxima Nova"/>
            </a:endParaRPr>
          </a:p>
          <a:p>
            <a:pPr marL="457200" lvl="0" indent="-533400" algn="l" rtl="0">
              <a:spcBef>
                <a:spcPts val="0"/>
              </a:spcBef>
              <a:spcAft>
                <a:spcPts val="0"/>
              </a:spcAft>
              <a:buSzPts val="4800"/>
              <a:buFont typeface="Proxima Nova"/>
              <a:buChar char="●"/>
            </a:pPr>
            <a:r>
              <a:rPr lang="en-US" sz="4800">
                <a:latin typeface="Proxima Nova"/>
                <a:ea typeface="Proxima Nova"/>
                <a:cs typeface="Proxima Nova"/>
                <a:sym typeface="Proxima Nova"/>
              </a:rPr>
              <a:t>Why?</a:t>
            </a:r>
            <a:endParaRPr sz="4800">
              <a:latin typeface="Proxima Nova"/>
              <a:ea typeface="Proxima Nova"/>
              <a:cs typeface="Proxima Nova"/>
              <a:sym typeface="Proxima Nova"/>
            </a:endParaRPr>
          </a:p>
          <a:p>
            <a:pPr marL="914400" lvl="1" indent="-533400" algn="l" rtl="0">
              <a:spcBef>
                <a:spcPts val="0"/>
              </a:spcBef>
              <a:spcAft>
                <a:spcPts val="0"/>
              </a:spcAft>
              <a:buSzPts val="4800"/>
              <a:buFont typeface="Proxima Nova"/>
              <a:buChar char="○"/>
            </a:pPr>
            <a:r>
              <a:rPr lang="en-US" sz="4800">
                <a:latin typeface="Proxima Nova"/>
                <a:ea typeface="Proxima Nova"/>
                <a:cs typeface="Proxima Nova"/>
                <a:sym typeface="Proxima Nova"/>
              </a:rPr>
              <a:t>Someone should not be able to determine how much bitcoin you own</a:t>
            </a:r>
            <a:endParaRPr sz="4800">
              <a:latin typeface="Proxima Nova"/>
              <a:ea typeface="Proxima Nova"/>
              <a:cs typeface="Proxima Nova"/>
              <a:sym typeface="Proxima Nova"/>
            </a:endParaRPr>
          </a:p>
          <a:p>
            <a:pPr marL="914400" lvl="1" indent="-533400" algn="l" rtl="0">
              <a:spcBef>
                <a:spcPts val="0"/>
              </a:spcBef>
              <a:spcAft>
                <a:spcPts val="0"/>
              </a:spcAft>
              <a:buSzPts val="4800"/>
              <a:buFont typeface="Proxima Nova"/>
              <a:buChar char="○"/>
            </a:pPr>
            <a:r>
              <a:rPr lang="en-US" sz="4800">
                <a:latin typeface="Proxima Nova"/>
                <a:ea typeface="Proxima Nova"/>
                <a:cs typeface="Proxima Nova"/>
                <a:sym typeface="Proxima Nova"/>
              </a:rPr>
              <a:t>Compromising one key is independent of the other ones</a:t>
            </a:r>
            <a:endParaRPr sz="4800">
              <a:latin typeface="Proxima Nova"/>
              <a:ea typeface="Proxima Nova"/>
              <a:cs typeface="Proxima Nova"/>
              <a:sym typeface="Proxima Nova"/>
            </a:endParaRPr>
          </a:p>
          <a:p>
            <a:pPr marL="914400" lvl="1" indent="-533400" algn="l" rtl="0">
              <a:spcBef>
                <a:spcPts val="0"/>
              </a:spcBef>
              <a:spcAft>
                <a:spcPts val="0"/>
              </a:spcAft>
              <a:buSzPts val="4800"/>
              <a:buFont typeface="Proxima Nova"/>
              <a:buChar char="○"/>
            </a:pPr>
            <a:r>
              <a:rPr lang="en-US" sz="4800">
                <a:latin typeface="Proxima Nova"/>
                <a:ea typeface="Proxima Nova"/>
                <a:cs typeface="Proxima Nova"/>
                <a:sym typeface="Proxima Nova"/>
              </a:rPr>
              <a:t>Keys are computationally easy to generate anyways</a:t>
            </a:r>
            <a:endParaRPr sz="4800">
              <a:latin typeface="Proxima Nova"/>
              <a:ea typeface="Proxima Nova"/>
              <a:cs typeface="Proxima Nova"/>
              <a:sym typeface="Proxima Nova"/>
            </a:endParaRPr>
          </a:p>
          <a:p>
            <a:pPr marL="914400" lvl="0" indent="0" algn="l" rtl="0">
              <a:spcBef>
                <a:spcPts val="0"/>
              </a:spcBef>
              <a:spcAft>
                <a:spcPts val="0"/>
              </a:spcAft>
              <a:buNone/>
            </a:pPr>
            <a:endParaRPr sz="4800">
              <a:latin typeface="Proxima Nova"/>
              <a:ea typeface="Proxima Nova"/>
              <a:cs typeface="Proxima Nova"/>
              <a:sym typeface="Proxima Nova"/>
            </a:endParaRPr>
          </a:p>
          <a:p>
            <a:pPr marL="457200" lvl="0" indent="-533400" algn="l" rtl="0">
              <a:spcBef>
                <a:spcPts val="0"/>
              </a:spcBef>
              <a:spcAft>
                <a:spcPts val="0"/>
              </a:spcAft>
              <a:buSzPts val="4800"/>
              <a:buFont typeface="Proxima Nova"/>
              <a:buChar char="●"/>
            </a:pPr>
            <a:r>
              <a:rPr lang="en-US" sz="4800">
                <a:latin typeface="Proxima Nova"/>
                <a:ea typeface="Proxima Nova"/>
                <a:cs typeface="Proxima Nova"/>
                <a:sym typeface="Proxima Nova"/>
              </a:rPr>
              <a:t>Wallet software will handle this</a:t>
            </a:r>
            <a:endParaRPr sz="4800">
              <a:latin typeface="Proxima Nova"/>
              <a:ea typeface="Proxima Nova"/>
              <a:cs typeface="Proxima Nova"/>
              <a:sym typeface="Proxima Nova"/>
            </a:endParaRPr>
          </a:p>
        </p:txBody>
      </p:sp>
      <p:sp>
        <p:nvSpPr>
          <p:cNvPr id="8" name="Google Shape;635;p63">
            <a:extLst>
              <a:ext uri="{FF2B5EF4-FFF2-40B4-BE49-F238E27FC236}">
                <a16:creationId xmlns:a16="http://schemas.microsoft.com/office/drawing/2014/main" id="{E4E085FE-C9EF-4784-9786-11A6D732F213}"/>
              </a:ext>
            </a:extLst>
          </p:cNvPr>
          <p:cNvSpPr txBox="1"/>
          <p:nvPr/>
        </p:nvSpPr>
        <p:spPr>
          <a:xfrm>
            <a:off x="1321250" y="310773"/>
            <a:ext cx="21282498" cy="1390378"/>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MECHANICS	</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8"/>
        <p:cNvGrpSpPr/>
        <p:nvPr/>
      </p:nvGrpSpPr>
      <p:grpSpPr>
        <a:xfrm>
          <a:off x="0" y="0"/>
          <a:ext cx="0" cy="0"/>
          <a:chOff x="0" y="0"/>
          <a:chExt cx="0" cy="0"/>
        </a:xfrm>
      </p:grpSpPr>
      <p:sp>
        <p:nvSpPr>
          <p:cNvPr id="169" name="Google Shape;169;p28"/>
          <p:cNvSpPr/>
          <p:nvPr/>
        </p:nvSpPr>
        <p:spPr>
          <a:xfrm>
            <a:off x="13353475" y="2081900"/>
            <a:ext cx="9952800" cy="9999900"/>
          </a:xfrm>
          <a:prstGeom prst="bevel">
            <a:avLst>
              <a:gd name="adj" fmla="val 125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txBox="1"/>
          <p:nvPr/>
        </p:nvSpPr>
        <p:spPr>
          <a:xfrm>
            <a:off x="2456525" y="2098315"/>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dirty="0">
                <a:solidFill>
                  <a:srgbClr val="696969"/>
                </a:solidFill>
                <a:latin typeface="Proxima Nova"/>
                <a:ea typeface="Proxima Nova"/>
                <a:cs typeface="Proxima Nova"/>
                <a:sym typeface="Proxima Nova"/>
              </a:rPr>
              <a:t>KEY MANAGEMENT</a:t>
            </a:r>
            <a:endParaRPr sz="4500" b="1" dirty="0">
              <a:solidFill>
                <a:srgbClr val="696969"/>
              </a:solidFill>
              <a:latin typeface="Proxima Nova"/>
              <a:ea typeface="Proxima Nova"/>
              <a:cs typeface="Proxima Nova"/>
              <a:sym typeface="Proxima Nova"/>
            </a:endParaRPr>
          </a:p>
        </p:txBody>
      </p:sp>
      <p:sp>
        <p:nvSpPr>
          <p:cNvPr id="171" name="Google Shape;171;p28"/>
          <p:cNvSpPr txBox="1"/>
          <p:nvPr/>
        </p:nvSpPr>
        <p:spPr>
          <a:xfrm>
            <a:off x="1907149" y="33001"/>
            <a:ext cx="21399125" cy="1898699"/>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sp>
        <p:nvSpPr>
          <p:cNvPr id="172" name="Google Shape;172;p28"/>
          <p:cNvSpPr txBox="1"/>
          <p:nvPr/>
        </p:nvSpPr>
        <p:spPr>
          <a:xfrm>
            <a:off x="1907150" y="3979950"/>
            <a:ext cx="11127300" cy="628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6800">
                <a:latin typeface="Proxima Nova"/>
                <a:ea typeface="Proxima Nova"/>
                <a:cs typeface="Proxima Nova"/>
                <a:sym typeface="Proxima Nova"/>
              </a:rPr>
              <a:t>To secure our </a:t>
            </a:r>
            <a:r>
              <a:rPr lang="en-US" sz="6800" b="1">
                <a:solidFill>
                  <a:srgbClr val="FF9900"/>
                </a:solidFill>
                <a:latin typeface="Proxima Nova"/>
                <a:ea typeface="Proxima Nova"/>
                <a:cs typeface="Proxima Nova"/>
                <a:sym typeface="Proxima Nova"/>
              </a:rPr>
              <a:t>identity</a:t>
            </a:r>
            <a:r>
              <a:rPr lang="en-US" sz="6800">
                <a:latin typeface="Proxima Nova"/>
                <a:ea typeface="Proxima Nova"/>
                <a:cs typeface="Proxima Nova"/>
                <a:sym typeface="Proxima Nova"/>
              </a:rPr>
              <a:t>, we need to secure our </a:t>
            </a:r>
            <a:r>
              <a:rPr lang="en-US" sz="6800" b="1">
                <a:solidFill>
                  <a:srgbClr val="FF0000"/>
                </a:solidFill>
                <a:latin typeface="Proxima Nova"/>
                <a:ea typeface="Proxima Nova"/>
                <a:cs typeface="Proxima Nova"/>
                <a:sym typeface="Proxima Nova"/>
              </a:rPr>
              <a:t>private key</a:t>
            </a:r>
            <a:endParaRPr sz="6800" b="1">
              <a:solidFill>
                <a:srgbClr val="FF0000"/>
              </a:solidFill>
              <a:latin typeface="Proxima Nova"/>
              <a:ea typeface="Proxima Nova"/>
              <a:cs typeface="Proxima Nova"/>
              <a:sym typeface="Proxima Nova"/>
            </a:endParaRPr>
          </a:p>
          <a:p>
            <a:pPr marL="0" lvl="0" indent="0" algn="l" rtl="0">
              <a:spcBef>
                <a:spcPts val="0"/>
              </a:spcBef>
              <a:spcAft>
                <a:spcPts val="0"/>
              </a:spcAft>
              <a:buNone/>
            </a:pPr>
            <a:endParaRPr sz="6800">
              <a:latin typeface="Proxima Nova"/>
              <a:ea typeface="Proxima Nova"/>
              <a:cs typeface="Proxima Nova"/>
              <a:sym typeface="Proxima Nova"/>
            </a:endParaRPr>
          </a:p>
          <a:p>
            <a:pPr marL="0" lvl="0" indent="0" algn="l" rtl="0">
              <a:spcBef>
                <a:spcPts val="0"/>
              </a:spcBef>
              <a:spcAft>
                <a:spcPts val="0"/>
              </a:spcAft>
              <a:buNone/>
            </a:pPr>
            <a:r>
              <a:rPr lang="en-US" sz="6800" b="1">
                <a:latin typeface="Proxima Nova"/>
                <a:ea typeface="Proxima Nova"/>
                <a:cs typeface="Proxima Nova"/>
                <a:sym typeface="Proxima Nova"/>
              </a:rPr>
              <a:t>How do we manage all of our keys? With </a:t>
            </a:r>
            <a:r>
              <a:rPr lang="en-US" sz="6800" b="1" u="sng">
                <a:latin typeface="Proxima Nova"/>
                <a:ea typeface="Proxima Nova"/>
                <a:cs typeface="Proxima Nova"/>
                <a:sym typeface="Proxima Nova"/>
              </a:rPr>
              <a:t>wallets</a:t>
            </a:r>
            <a:r>
              <a:rPr lang="en-US" sz="6800" b="1">
                <a:latin typeface="Proxima Nova"/>
                <a:ea typeface="Proxima Nova"/>
                <a:cs typeface="Proxima Nova"/>
                <a:sym typeface="Proxima Nova"/>
              </a:rPr>
              <a:t>!</a:t>
            </a:r>
            <a:endParaRPr sz="6800" b="1">
              <a:latin typeface="Proxima Nova"/>
              <a:ea typeface="Proxima Nova"/>
              <a:cs typeface="Proxima Nova"/>
              <a:sym typeface="Proxima Nova"/>
            </a:endParaRPr>
          </a:p>
        </p:txBody>
      </p:sp>
      <p:sp>
        <p:nvSpPr>
          <p:cNvPr id="173" name="Google Shape;173;p28"/>
          <p:cNvSpPr txBox="1"/>
          <p:nvPr/>
        </p:nvSpPr>
        <p:spPr>
          <a:xfrm>
            <a:off x="14717425" y="3788525"/>
            <a:ext cx="7224900" cy="287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500">
                <a:solidFill>
                  <a:srgbClr val="FF9900"/>
                </a:solidFill>
                <a:latin typeface="Roboto Mono"/>
                <a:ea typeface="Roboto Mono"/>
                <a:cs typeface="Roboto Mono"/>
                <a:sym typeface="Roboto Mono"/>
              </a:rPr>
              <a:t>ADDRESS</a:t>
            </a:r>
            <a:r>
              <a:rPr lang="en-US" sz="4500">
                <a:solidFill>
                  <a:schemeClr val="dk2"/>
                </a:solidFill>
                <a:latin typeface="Proxima Nova"/>
                <a:ea typeface="Proxima Nova"/>
                <a:cs typeface="Proxima Nova"/>
                <a:sym typeface="Proxima Nova"/>
              </a:rPr>
              <a:t>: 1JJQmRbU9JT9mfxjp756YMuxV6yksKtbk5</a:t>
            </a:r>
            <a:endParaRPr sz="4500">
              <a:latin typeface="Proxima Nova"/>
              <a:ea typeface="Proxima Nova"/>
              <a:cs typeface="Proxima Nova"/>
              <a:sym typeface="Proxima Nova"/>
            </a:endParaRPr>
          </a:p>
        </p:txBody>
      </p:sp>
      <p:sp>
        <p:nvSpPr>
          <p:cNvPr id="174" name="Google Shape;174;p28"/>
          <p:cNvSpPr/>
          <p:nvPr/>
        </p:nvSpPr>
        <p:spPr>
          <a:xfrm>
            <a:off x="14717425" y="7284475"/>
            <a:ext cx="7224900" cy="30909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US" sz="4500">
                <a:solidFill>
                  <a:srgbClr val="FF0000"/>
                </a:solidFill>
                <a:latin typeface="Roboto Mono"/>
                <a:ea typeface="Roboto Mono"/>
                <a:cs typeface="Roboto Mono"/>
                <a:sym typeface="Roboto Mono"/>
              </a:rPr>
              <a:t>PRIVATE_KEY</a:t>
            </a:r>
            <a:r>
              <a:rPr lang="en-US" sz="4500">
                <a:solidFill>
                  <a:schemeClr val="dk2"/>
                </a:solidFill>
                <a:latin typeface="Proxima Nova"/>
                <a:ea typeface="Proxima Nova"/>
                <a:cs typeface="Proxima Nova"/>
                <a:sym typeface="Proxima Nova"/>
              </a:rPr>
              <a:t>: L1fm3iAFdDHwSD3CZuZmWp54GXpQ6QzUjmrACVfKKE8BkggW99u3</a:t>
            </a:r>
            <a:endParaRPr sz="450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777"/>
        <p:cNvGrpSpPr/>
        <p:nvPr/>
      </p:nvGrpSpPr>
      <p:grpSpPr>
        <a:xfrm>
          <a:off x="0" y="0"/>
          <a:ext cx="0" cy="0"/>
          <a:chOff x="0" y="0"/>
          <a:chExt cx="0" cy="0"/>
        </a:xfrm>
      </p:grpSpPr>
      <p:sp>
        <p:nvSpPr>
          <p:cNvPr id="778" name="Google Shape;778;p68"/>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JBOK WALLETS</a:t>
            </a:r>
            <a:endParaRPr sz="4500" b="1">
              <a:solidFill>
                <a:srgbClr val="696969"/>
              </a:solidFill>
              <a:latin typeface="Proxima Nova"/>
              <a:ea typeface="Proxima Nova"/>
              <a:cs typeface="Proxima Nova"/>
              <a:sym typeface="Proxima Nova"/>
            </a:endParaRPr>
          </a:p>
        </p:txBody>
      </p:sp>
      <p:sp>
        <p:nvSpPr>
          <p:cNvPr id="779" name="Google Shape;779;p68"/>
          <p:cNvSpPr txBox="1"/>
          <p:nvPr/>
        </p:nvSpPr>
        <p:spPr>
          <a:xfrm>
            <a:off x="2215662" y="361044"/>
            <a:ext cx="21355763" cy="1401906"/>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WALLET BACKUPS</a:t>
            </a:r>
            <a:endParaRPr sz="7200" b="1" dirty="0">
              <a:solidFill>
                <a:schemeClr val="bg1"/>
              </a:solidFill>
              <a:latin typeface="Montserrat"/>
              <a:ea typeface="Montserrat"/>
              <a:cs typeface="Montserrat"/>
              <a:sym typeface="Montserrat"/>
            </a:endParaRPr>
          </a:p>
        </p:txBody>
      </p:sp>
      <p:sp>
        <p:nvSpPr>
          <p:cNvPr id="780" name="Google Shape;780;p68"/>
          <p:cNvSpPr txBox="1"/>
          <p:nvPr/>
        </p:nvSpPr>
        <p:spPr>
          <a:xfrm>
            <a:off x="10070525" y="4002750"/>
            <a:ext cx="13500900" cy="5428500"/>
          </a:xfrm>
          <a:prstGeom prst="rect">
            <a:avLst/>
          </a:prstGeom>
          <a:noFill/>
          <a:ln>
            <a:noFill/>
          </a:ln>
        </p:spPr>
        <p:txBody>
          <a:bodyPr spcFirstLastPara="1" wrap="square" lIns="91425" tIns="91425" rIns="91425" bIns="91425" anchor="t" anchorCtr="0">
            <a:noAutofit/>
          </a:bodyPr>
          <a:lstStyle/>
          <a:p>
            <a:pPr marL="457200" lvl="0" indent="-533400" algn="l" rtl="0">
              <a:lnSpc>
                <a:spcPct val="115000"/>
              </a:lnSpc>
              <a:spcBef>
                <a:spcPts val="0"/>
              </a:spcBef>
              <a:spcAft>
                <a:spcPts val="0"/>
              </a:spcAft>
              <a:buSzPts val="4800"/>
              <a:buFont typeface="Proxima Nova"/>
              <a:buChar char="●"/>
            </a:pPr>
            <a:r>
              <a:rPr lang="en-US" sz="4800" b="1" dirty="0">
                <a:latin typeface="Proxima Nova"/>
                <a:ea typeface="Proxima Nova"/>
                <a:cs typeface="Proxima Nova"/>
                <a:sym typeface="Proxima Nova"/>
              </a:rPr>
              <a:t>JBOK (Just a Bunch Of Keys)</a:t>
            </a:r>
            <a:endParaRPr sz="4800" b="1" dirty="0">
              <a:latin typeface="Proxima Nova"/>
              <a:ea typeface="Proxima Nova"/>
              <a:cs typeface="Proxima Nova"/>
              <a:sym typeface="Proxima Nova"/>
            </a:endParaRPr>
          </a:p>
          <a:p>
            <a:pPr marL="914400" lvl="1" indent="-533400" algn="l" rtl="0">
              <a:lnSpc>
                <a:spcPct val="115000"/>
              </a:lnSpc>
              <a:spcBef>
                <a:spcPts val="0"/>
              </a:spcBef>
              <a:spcAft>
                <a:spcPts val="0"/>
              </a:spcAft>
              <a:buSzPts val="4800"/>
              <a:buFont typeface="Proxima Nova"/>
              <a:buChar char="○"/>
            </a:pPr>
            <a:r>
              <a:rPr lang="en-US" sz="4800" dirty="0">
                <a:latin typeface="Proxima Nova"/>
                <a:ea typeface="Proxima Nova"/>
                <a:cs typeface="Proxima Nova"/>
                <a:sym typeface="Proxima Nova"/>
              </a:rPr>
              <a:t>New backup required for every new key pair</a:t>
            </a:r>
            <a:endParaRPr sz="4800" dirty="0">
              <a:latin typeface="Proxima Nova"/>
              <a:ea typeface="Proxima Nova"/>
              <a:cs typeface="Proxima Nova"/>
              <a:sym typeface="Proxima Nova"/>
            </a:endParaRPr>
          </a:p>
          <a:p>
            <a:pPr marL="914400" lvl="1" indent="-533400" algn="l" rtl="0">
              <a:lnSpc>
                <a:spcPct val="115000"/>
              </a:lnSpc>
              <a:spcBef>
                <a:spcPts val="0"/>
              </a:spcBef>
              <a:spcAft>
                <a:spcPts val="0"/>
              </a:spcAft>
              <a:buSzPts val="4800"/>
              <a:buFont typeface="Proxima Nova"/>
              <a:buChar char="○"/>
            </a:pPr>
            <a:r>
              <a:rPr lang="en-US" sz="4800" dirty="0">
                <a:latin typeface="Proxima Nova"/>
                <a:ea typeface="Proxima Nova"/>
                <a:cs typeface="Proxima Nova"/>
                <a:sym typeface="Proxima Nova"/>
              </a:rPr>
              <a:t>Or, generate a bunch of keys when first started	</a:t>
            </a:r>
            <a:endParaRPr sz="4800" dirty="0">
              <a:latin typeface="Proxima Nova"/>
              <a:ea typeface="Proxima Nova"/>
              <a:cs typeface="Proxima Nova"/>
              <a:sym typeface="Proxima Nova"/>
            </a:endParaRPr>
          </a:p>
          <a:p>
            <a:pPr marL="914400" lvl="1" indent="-533400" algn="l" rtl="0">
              <a:lnSpc>
                <a:spcPct val="115000"/>
              </a:lnSpc>
              <a:spcBef>
                <a:spcPts val="0"/>
              </a:spcBef>
              <a:spcAft>
                <a:spcPts val="0"/>
              </a:spcAft>
              <a:buSzPts val="4800"/>
              <a:buFont typeface="Proxima Nova"/>
              <a:buChar char="○"/>
            </a:pPr>
            <a:r>
              <a:rPr lang="en-US" sz="4800" dirty="0">
                <a:latin typeface="Proxima Nova"/>
                <a:ea typeface="Proxima Nova"/>
                <a:cs typeface="Proxima Nova"/>
                <a:sym typeface="Proxima Nova"/>
              </a:rPr>
              <a:t>Not too convenient because you have to store every key pair</a:t>
            </a:r>
            <a:endParaRPr sz="4800" dirty="0">
              <a:latin typeface="Proxima Nova"/>
              <a:ea typeface="Proxima Nova"/>
              <a:cs typeface="Proxima Nova"/>
              <a:sym typeface="Proxima Nova"/>
            </a:endParaRPr>
          </a:p>
        </p:txBody>
      </p:sp>
      <p:pic>
        <p:nvPicPr>
          <p:cNvPr id="781" name="Google Shape;781;p68"/>
          <p:cNvPicPr preferRelativeResize="0"/>
          <p:nvPr/>
        </p:nvPicPr>
        <p:blipFill rotWithShape="1">
          <a:blip r:embed="rId5">
            <a:alphaModFix/>
          </a:blip>
          <a:srcRect/>
          <a:stretch/>
        </p:blipFill>
        <p:spPr>
          <a:xfrm>
            <a:off x="2608449" y="4284756"/>
            <a:ext cx="5922000" cy="514650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787"/>
        <p:cNvGrpSpPr/>
        <p:nvPr/>
      </p:nvGrpSpPr>
      <p:grpSpPr>
        <a:xfrm>
          <a:off x="0" y="0"/>
          <a:ext cx="0" cy="0"/>
          <a:chOff x="0" y="0"/>
          <a:chExt cx="0" cy="0"/>
        </a:xfrm>
      </p:grpSpPr>
      <p:sp>
        <p:nvSpPr>
          <p:cNvPr id="788" name="Google Shape;788;p69"/>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HD WALLETS</a:t>
            </a:r>
            <a:endParaRPr sz="4500" b="1">
              <a:solidFill>
                <a:srgbClr val="696969"/>
              </a:solidFill>
              <a:latin typeface="Proxima Nova"/>
              <a:ea typeface="Proxima Nova"/>
              <a:cs typeface="Proxima Nova"/>
              <a:sym typeface="Proxima Nova"/>
            </a:endParaRPr>
          </a:p>
        </p:txBody>
      </p:sp>
      <p:sp>
        <p:nvSpPr>
          <p:cNvPr id="790" name="Google Shape;790;p69"/>
          <p:cNvSpPr txBox="1"/>
          <p:nvPr/>
        </p:nvSpPr>
        <p:spPr>
          <a:xfrm>
            <a:off x="10235675" y="3762275"/>
            <a:ext cx="12406500" cy="5365800"/>
          </a:xfrm>
          <a:prstGeom prst="rect">
            <a:avLst/>
          </a:prstGeom>
          <a:noFill/>
          <a:ln>
            <a:noFill/>
          </a:ln>
        </p:spPr>
        <p:txBody>
          <a:bodyPr spcFirstLastPara="1" wrap="square" lIns="91425" tIns="91425" rIns="91425" bIns="91425" anchor="t" anchorCtr="0">
            <a:noAutofit/>
          </a:bodyPr>
          <a:lstStyle/>
          <a:p>
            <a:pPr marL="457200" lvl="0" indent="-533400" algn="l" rtl="0">
              <a:lnSpc>
                <a:spcPct val="115000"/>
              </a:lnSpc>
              <a:spcBef>
                <a:spcPts val="0"/>
              </a:spcBef>
              <a:spcAft>
                <a:spcPts val="0"/>
              </a:spcAft>
              <a:buClr>
                <a:schemeClr val="dk2"/>
              </a:buClr>
              <a:buSzPts val="4800"/>
              <a:buFont typeface="Proxima Nova"/>
              <a:buChar char="●"/>
            </a:pPr>
            <a:r>
              <a:rPr lang="en-US" sz="4800" b="1" dirty="0">
                <a:solidFill>
                  <a:schemeClr val="dk2"/>
                </a:solidFill>
                <a:latin typeface="Proxima Nova"/>
                <a:ea typeface="Proxima Nova"/>
                <a:cs typeface="Proxima Nova"/>
                <a:sym typeface="Proxima Nova"/>
              </a:rPr>
              <a:t>HD (Hierarchical Deterministic) Wallets</a:t>
            </a:r>
            <a:endParaRPr sz="4800" b="1" dirty="0">
              <a:solidFill>
                <a:schemeClr val="dk2"/>
              </a:solidFill>
              <a:latin typeface="Proxima Nova"/>
              <a:ea typeface="Proxima Nova"/>
              <a:cs typeface="Proxima Nova"/>
              <a:sym typeface="Proxima Nova"/>
            </a:endParaRPr>
          </a:p>
          <a:p>
            <a:pPr marL="914400" lvl="1" indent="-533400" algn="l" rtl="0">
              <a:lnSpc>
                <a:spcPct val="115000"/>
              </a:lnSpc>
              <a:spcBef>
                <a:spcPts val="0"/>
              </a:spcBef>
              <a:spcAft>
                <a:spcPts val="0"/>
              </a:spcAft>
              <a:buClr>
                <a:schemeClr val="dk2"/>
              </a:buClr>
              <a:buSzPts val="4800"/>
              <a:buFont typeface="Proxima Nova"/>
              <a:buChar char="○"/>
            </a:pPr>
            <a:r>
              <a:rPr lang="en-US" sz="4800" dirty="0">
                <a:solidFill>
                  <a:schemeClr val="dk2"/>
                </a:solidFill>
                <a:latin typeface="Proxima Nova"/>
                <a:ea typeface="Proxima Nova"/>
                <a:cs typeface="Proxima Nova"/>
                <a:sym typeface="Proxima Nova"/>
              </a:rPr>
              <a:t>Deterministic, and more convenient to know a seed, or master key</a:t>
            </a:r>
            <a:endParaRPr sz="4800" dirty="0">
              <a:solidFill>
                <a:schemeClr val="dk2"/>
              </a:solidFill>
              <a:latin typeface="Proxima Nova"/>
              <a:ea typeface="Proxima Nova"/>
              <a:cs typeface="Proxima Nova"/>
              <a:sym typeface="Proxima Nova"/>
            </a:endParaRPr>
          </a:p>
          <a:p>
            <a:pPr marL="914400" lvl="1" indent="-533400" algn="l" rtl="0">
              <a:lnSpc>
                <a:spcPct val="115000"/>
              </a:lnSpc>
              <a:spcBef>
                <a:spcPts val="0"/>
              </a:spcBef>
              <a:spcAft>
                <a:spcPts val="0"/>
              </a:spcAft>
              <a:buClr>
                <a:schemeClr val="dk2"/>
              </a:buClr>
              <a:buSzPts val="4800"/>
              <a:buFont typeface="Proxima Nova"/>
              <a:buChar char="○"/>
            </a:pPr>
            <a:r>
              <a:rPr lang="en-US" sz="4800" dirty="0">
                <a:solidFill>
                  <a:schemeClr val="dk2"/>
                </a:solidFill>
                <a:latin typeface="Proxima Nova"/>
                <a:ea typeface="Proxima Nova"/>
                <a:cs typeface="Proxima Nova"/>
                <a:sym typeface="Proxima Nova"/>
              </a:rPr>
              <a:t>Use a one-way hash function with seed and index number</a:t>
            </a:r>
            <a:endParaRPr sz="4800" dirty="0">
              <a:solidFill>
                <a:schemeClr val="dk2"/>
              </a:solidFill>
              <a:latin typeface="Proxima Nova"/>
              <a:ea typeface="Proxima Nova"/>
              <a:cs typeface="Proxima Nova"/>
              <a:sym typeface="Proxima Nova"/>
            </a:endParaRPr>
          </a:p>
          <a:p>
            <a:pPr marL="914400" lvl="1" indent="-533400" algn="l" rtl="0">
              <a:lnSpc>
                <a:spcPct val="115000"/>
              </a:lnSpc>
              <a:spcBef>
                <a:spcPts val="0"/>
              </a:spcBef>
              <a:spcAft>
                <a:spcPts val="0"/>
              </a:spcAft>
              <a:buClr>
                <a:schemeClr val="dk2"/>
              </a:buClr>
              <a:buSzPts val="4800"/>
              <a:buFont typeface="Proxima Nova"/>
              <a:buChar char="○"/>
            </a:pPr>
            <a:r>
              <a:rPr lang="en-US" sz="4800" dirty="0">
                <a:solidFill>
                  <a:schemeClr val="dk2"/>
                </a:solidFill>
                <a:latin typeface="Proxima Nova"/>
                <a:ea typeface="Proxima Nova"/>
                <a:cs typeface="Proxima Nova"/>
                <a:sym typeface="Proxima Nova"/>
              </a:rPr>
              <a:t>Exchanges use these </a:t>
            </a:r>
            <a:endParaRPr sz="4800" dirty="0">
              <a:solidFill>
                <a:schemeClr val="dk2"/>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sz="3600" dirty="0">
              <a:latin typeface="Proxima Nova"/>
              <a:ea typeface="Proxima Nova"/>
              <a:cs typeface="Proxima Nova"/>
              <a:sym typeface="Proxima Nova"/>
            </a:endParaRPr>
          </a:p>
        </p:txBody>
      </p:sp>
      <p:pic>
        <p:nvPicPr>
          <p:cNvPr id="791" name="Google Shape;791;p69"/>
          <p:cNvPicPr preferRelativeResize="0"/>
          <p:nvPr/>
        </p:nvPicPr>
        <p:blipFill rotWithShape="1">
          <a:blip r:embed="rId5">
            <a:alphaModFix/>
          </a:blip>
          <a:srcRect/>
          <a:stretch/>
        </p:blipFill>
        <p:spPr>
          <a:xfrm>
            <a:off x="2608449" y="4284756"/>
            <a:ext cx="5922000" cy="5146500"/>
          </a:xfrm>
          <a:prstGeom prst="rect">
            <a:avLst/>
          </a:prstGeom>
          <a:noFill/>
          <a:ln>
            <a:noFill/>
          </a:ln>
        </p:spPr>
      </p:pic>
      <p:sp>
        <p:nvSpPr>
          <p:cNvPr id="8" name="Google Shape;779;p68">
            <a:extLst>
              <a:ext uri="{FF2B5EF4-FFF2-40B4-BE49-F238E27FC236}">
                <a16:creationId xmlns:a16="http://schemas.microsoft.com/office/drawing/2014/main" id="{784BE64B-D3BF-4B70-B138-61EF31B28709}"/>
              </a:ext>
            </a:extLst>
          </p:cNvPr>
          <p:cNvSpPr txBox="1"/>
          <p:nvPr/>
        </p:nvSpPr>
        <p:spPr>
          <a:xfrm>
            <a:off x="2215662" y="361044"/>
            <a:ext cx="21355763" cy="1401906"/>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WALLET BACKUPS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797"/>
        <p:cNvGrpSpPr/>
        <p:nvPr/>
      </p:nvGrpSpPr>
      <p:grpSpPr>
        <a:xfrm>
          <a:off x="0" y="0"/>
          <a:ext cx="0" cy="0"/>
          <a:chOff x="0" y="0"/>
          <a:chExt cx="0" cy="0"/>
        </a:xfrm>
      </p:grpSpPr>
      <p:sp>
        <p:nvSpPr>
          <p:cNvPr id="798" name="Google Shape;798;p70"/>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WALLET BACKUPS</a:t>
            </a:r>
            <a:endParaRPr sz="4500" b="1">
              <a:solidFill>
                <a:srgbClr val="696969"/>
              </a:solidFill>
              <a:latin typeface="Proxima Nova"/>
              <a:ea typeface="Proxima Nova"/>
              <a:cs typeface="Proxima Nova"/>
              <a:sym typeface="Proxima Nova"/>
            </a:endParaRPr>
          </a:p>
        </p:txBody>
      </p:sp>
      <p:sp>
        <p:nvSpPr>
          <p:cNvPr id="799" name="Google Shape;799;p70"/>
          <p:cNvSpPr txBox="1"/>
          <p:nvPr/>
        </p:nvSpPr>
        <p:spPr>
          <a:xfrm>
            <a:off x="2924725" y="422031"/>
            <a:ext cx="19464600" cy="1340919"/>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pic>
        <p:nvPicPr>
          <p:cNvPr id="800" name="Google Shape;800;p70"/>
          <p:cNvPicPr preferRelativeResize="0"/>
          <p:nvPr/>
        </p:nvPicPr>
        <p:blipFill>
          <a:blip r:embed="rId5">
            <a:alphaModFix/>
          </a:blip>
          <a:stretch>
            <a:fillRect/>
          </a:stretch>
        </p:blipFill>
        <p:spPr>
          <a:xfrm>
            <a:off x="4578622" y="2573475"/>
            <a:ext cx="15220406" cy="9379575"/>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1479068" y="4207565"/>
            <a:ext cx="21025723" cy="2650435"/>
          </a:xfrm>
        </p:spPr>
        <p:txBody>
          <a:bodyPr>
            <a:normAutofit/>
          </a:bodyPr>
          <a:lstStyle/>
          <a:p>
            <a:pPr algn="ctr"/>
            <a:r>
              <a:rPr lang="hu-HU" sz="13197" b="1" cap="small" dirty="0">
                <a:solidFill>
                  <a:srgbClr val="C00000"/>
                </a:solidFill>
              </a:rPr>
              <a:t>MINING</a:t>
            </a:r>
          </a:p>
        </p:txBody>
      </p:sp>
    </p:spTree>
    <p:extLst>
      <p:ext uri="{BB962C8B-B14F-4D97-AF65-F5344CB8AC3E}">
        <p14:creationId xmlns:p14="http://schemas.microsoft.com/office/powerpoint/2010/main" val="42322897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840"/>
        <p:cNvGrpSpPr/>
        <p:nvPr/>
      </p:nvGrpSpPr>
      <p:grpSpPr>
        <a:xfrm>
          <a:off x="0" y="0"/>
          <a:ext cx="0" cy="0"/>
          <a:chOff x="0" y="0"/>
          <a:chExt cx="0" cy="0"/>
        </a:xfrm>
      </p:grpSpPr>
      <p:sp>
        <p:nvSpPr>
          <p:cNvPr id="841" name="Google Shape;841;p74"/>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OVERVIEW</a:t>
            </a:r>
            <a:endParaRPr sz="4500" b="1">
              <a:solidFill>
                <a:srgbClr val="696969"/>
              </a:solidFill>
              <a:latin typeface="Proxima Nova"/>
              <a:ea typeface="Proxima Nova"/>
              <a:cs typeface="Proxima Nova"/>
              <a:sym typeface="Proxima Nova"/>
            </a:endParaRPr>
          </a:p>
        </p:txBody>
      </p:sp>
      <p:sp>
        <p:nvSpPr>
          <p:cNvPr id="842" name="Google Shape;842;p74"/>
          <p:cNvSpPr txBox="1"/>
          <p:nvPr/>
        </p:nvSpPr>
        <p:spPr>
          <a:xfrm>
            <a:off x="2924725" y="359187"/>
            <a:ext cx="19464600" cy="1403763"/>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RECIPE FOR MINING</a:t>
            </a:r>
            <a:endParaRPr sz="7200" b="1" dirty="0">
              <a:solidFill>
                <a:schemeClr val="bg1"/>
              </a:solidFill>
              <a:latin typeface="Montserrat"/>
              <a:ea typeface="Montserrat"/>
              <a:cs typeface="Montserrat"/>
              <a:sym typeface="Montserrat"/>
            </a:endParaRPr>
          </a:p>
        </p:txBody>
      </p:sp>
      <p:pic>
        <p:nvPicPr>
          <p:cNvPr id="843" name="Google Shape;843;p74"/>
          <p:cNvPicPr preferRelativeResize="0"/>
          <p:nvPr/>
        </p:nvPicPr>
        <p:blipFill>
          <a:blip r:embed="rId5">
            <a:alphaModFix/>
          </a:blip>
          <a:stretch>
            <a:fillRect/>
          </a:stretch>
        </p:blipFill>
        <p:spPr>
          <a:xfrm>
            <a:off x="1160125" y="2807325"/>
            <a:ext cx="11496900" cy="8364025"/>
          </a:xfrm>
          <a:prstGeom prst="rect">
            <a:avLst/>
          </a:prstGeom>
          <a:noFill/>
          <a:ln>
            <a:noFill/>
          </a:ln>
        </p:spPr>
      </p:pic>
      <p:sp>
        <p:nvSpPr>
          <p:cNvPr id="844" name="Google Shape;844;p74"/>
          <p:cNvSpPr txBox="1"/>
          <p:nvPr/>
        </p:nvSpPr>
        <p:spPr>
          <a:xfrm>
            <a:off x="12731625" y="3567576"/>
            <a:ext cx="11352900" cy="9458400"/>
          </a:xfrm>
          <a:prstGeom prst="rect">
            <a:avLst/>
          </a:prstGeom>
          <a:noFill/>
          <a:ln>
            <a:noFill/>
          </a:ln>
        </p:spPr>
        <p:txBody>
          <a:bodyPr spcFirstLastPara="1" wrap="square" lIns="0" tIns="0" rIns="0" bIns="0" anchor="t" anchorCtr="0">
            <a:noAutofit/>
          </a:bodyPr>
          <a:lstStyle/>
          <a:p>
            <a:pPr marL="457200" marR="0" lvl="0" indent="0" algn="l" rtl="0">
              <a:lnSpc>
                <a:spcPct val="125000"/>
              </a:lnSpc>
              <a:spcBef>
                <a:spcPts val="0"/>
              </a:spcBef>
              <a:spcAft>
                <a:spcPts val="0"/>
              </a:spcAft>
              <a:buNone/>
            </a:pPr>
            <a:r>
              <a:rPr lang="en-US" sz="4800" dirty="0">
                <a:latin typeface="Proxima Nova"/>
                <a:ea typeface="Proxima Nova"/>
                <a:cs typeface="Proxima Nova"/>
                <a:sym typeface="Proxima Nova"/>
              </a:rPr>
              <a:t>A full-fledged Bitcoin miner must:</a:t>
            </a:r>
            <a:endParaRPr sz="4800" dirty="0">
              <a:latin typeface="Proxima Nova"/>
              <a:ea typeface="Proxima Nova"/>
              <a:cs typeface="Proxima Nova"/>
              <a:sym typeface="Proxima Nova"/>
            </a:endParaRPr>
          </a:p>
          <a:p>
            <a:pPr marL="457200" marR="0" lvl="0" indent="-533400" algn="l" rtl="0">
              <a:lnSpc>
                <a:spcPct val="125000"/>
              </a:lnSpc>
              <a:spcBef>
                <a:spcPts val="0"/>
              </a:spcBef>
              <a:spcAft>
                <a:spcPts val="0"/>
              </a:spcAft>
              <a:buSzPts val="4800"/>
              <a:buFont typeface="Proxima Nova"/>
              <a:buAutoNum type="arabicPeriod"/>
            </a:pPr>
            <a:r>
              <a:rPr lang="en-US" sz="4800" b="1" dirty="0">
                <a:latin typeface="Proxima Nova"/>
                <a:ea typeface="Proxima Nova"/>
                <a:cs typeface="Proxima Nova"/>
                <a:sym typeface="Proxima Nova"/>
              </a:rPr>
              <a:t>Download </a:t>
            </a:r>
            <a:r>
              <a:rPr lang="en-US" sz="4800" dirty="0">
                <a:latin typeface="Proxima Nova"/>
                <a:ea typeface="Proxima Nova"/>
                <a:cs typeface="Proxima Nova"/>
                <a:sym typeface="Proxima Nova"/>
              </a:rPr>
              <a:t>the entire Bitcoin blockchain</a:t>
            </a:r>
            <a:endParaRPr sz="4800" dirty="0">
              <a:latin typeface="Proxima Nova"/>
              <a:ea typeface="Proxima Nova"/>
              <a:cs typeface="Proxima Nova"/>
              <a:sym typeface="Proxima Nova"/>
            </a:endParaRPr>
          </a:p>
          <a:p>
            <a:pPr marL="457200" marR="0" lvl="0" indent="-533400" algn="l" rtl="0">
              <a:lnSpc>
                <a:spcPct val="125000"/>
              </a:lnSpc>
              <a:spcBef>
                <a:spcPts val="0"/>
              </a:spcBef>
              <a:spcAft>
                <a:spcPts val="0"/>
              </a:spcAft>
              <a:buSzPts val="4800"/>
              <a:buFont typeface="Proxima Nova"/>
              <a:buAutoNum type="arabicPeriod"/>
            </a:pPr>
            <a:r>
              <a:rPr lang="en-US" sz="4800" b="1" dirty="0">
                <a:latin typeface="Proxima Nova"/>
                <a:ea typeface="Proxima Nova"/>
                <a:cs typeface="Proxima Nova"/>
                <a:sym typeface="Proxima Nova"/>
              </a:rPr>
              <a:t>Verify </a:t>
            </a:r>
            <a:r>
              <a:rPr lang="en-US" sz="4800" dirty="0">
                <a:latin typeface="Proxima Nova"/>
                <a:ea typeface="Proxima Nova"/>
                <a:cs typeface="Proxima Nova"/>
                <a:sym typeface="Proxima Nova"/>
              </a:rPr>
              <a:t>incoming transactions </a:t>
            </a:r>
            <a:endParaRPr sz="4800" dirty="0">
              <a:latin typeface="Proxima Nova"/>
              <a:ea typeface="Proxima Nova"/>
              <a:cs typeface="Proxima Nova"/>
              <a:sym typeface="Proxima Nova"/>
            </a:endParaRPr>
          </a:p>
          <a:p>
            <a:pPr marL="457200" marR="0" lvl="0" indent="-533400" algn="l" rtl="0">
              <a:lnSpc>
                <a:spcPct val="125000"/>
              </a:lnSpc>
              <a:spcBef>
                <a:spcPts val="0"/>
              </a:spcBef>
              <a:spcAft>
                <a:spcPts val="0"/>
              </a:spcAft>
              <a:buSzPts val="4800"/>
              <a:buFont typeface="Proxima Nova"/>
              <a:buAutoNum type="arabicPeriod"/>
            </a:pPr>
            <a:r>
              <a:rPr lang="en-US" sz="4800" b="1" dirty="0">
                <a:latin typeface="Proxima Nova"/>
                <a:ea typeface="Proxima Nova"/>
                <a:cs typeface="Proxima Nova"/>
                <a:sym typeface="Proxima Nova"/>
              </a:rPr>
              <a:t>Create </a:t>
            </a:r>
            <a:r>
              <a:rPr lang="en-US" sz="4800" dirty="0">
                <a:latin typeface="Proxima Nova"/>
                <a:ea typeface="Proxima Nova"/>
                <a:cs typeface="Proxima Nova"/>
                <a:sym typeface="Proxima Nova"/>
              </a:rPr>
              <a:t>a block </a:t>
            </a:r>
            <a:endParaRPr sz="4800" dirty="0">
              <a:latin typeface="Proxima Nova"/>
              <a:ea typeface="Proxima Nova"/>
              <a:cs typeface="Proxima Nova"/>
              <a:sym typeface="Proxima Nova"/>
            </a:endParaRPr>
          </a:p>
          <a:p>
            <a:pPr marL="457200" marR="0" lvl="0" indent="-533400" algn="l" rtl="0">
              <a:lnSpc>
                <a:spcPct val="125000"/>
              </a:lnSpc>
              <a:spcBef>
                <a:spcPts val="0"/>
              </a:spcBef>
              <a:spcAft>
                <a:spcPts val="0"/>
              </a:spcAft>
              <a:buSzPts val="4800"/>
              <a:buFont typeface="Proxima Nova"/>
              <a:buAutoNum type="arabicPeriod"/>
            </a:pPr>
            <a:r>
              <a:rPr lang="en-US" sz="4800" b="1" dirty="0">
                <a:latin typeface="Proxima Nova"/>
                <a:ea typeface="Proxima Nova"/>
                <a:cs typeface="Proxima Nova"/>
                <a:sym typeface="Proxima Nova"/>
              </a:rPr>
              <a:t>Find </a:t>
            </a:r>
            <a:r>
              <a:rPr lang="en-US" sz="4800" dirty="0">
                <a:latin typeface="Proxima Nova"/>
                <a:ea typeface="Proxima Nova"/>
                <a:cs typeface="Proxima Nova"/>
                <a:sym typeface="Proxima Nova"/>
              </a:rPr>
              <a:t>a valid nonce </a:t>
            </a:r>
            <a:endParaRPr sz="4800" dirty="0">
              <a:latin typeface="Proxima Nova"/>
              <a:ea typeface="Proxima Nova"/>
              <a:cs typeface="Proxima Nova"/>
              <a:sym typeface="Proxima Nova"/>
            </a:endParaRPr>
          </a:p>
          <a:p>
            <a:pPr marL="457200" marR="0" lvl="0" indent="-533400" algn="l" rtl="0">
              <a:lnSpc>
                <a:spcPct val="125000"/>
              </a:lnSpc>
              <a:spcBef>
                <a:spcPts val="0"/>
              </a:spcBef>
              <a:spcAft>
                <a:spcPts val="0"/>
              </a:spcAft>
              <a:buSzPts val="4800"/>
              <a:buFont typeface="Proxima Nova"/>
              <a:buAutoNum type="arabicPeriod"/>
            </a:pPr>
            <a:r>
              <a:rPr lang="en-US" sz="4800" b="1" dirty="0">
                <a:latin typeface="Proxima Nova"/>
                <a:ea typeface="Proxima Nova"/>
                <a:cs typeface="Proxima Nova"/>
                <a:sym typeface="Proxima Nova"/>
              </a:rPr>
              <a:t>Broadcast</a:t>
            </a:r>
            <a:r>
              <a:rPr lang="en-US" sz="4800" dirty="0">
                <a:latin typeface="Proxima Nova"/>
                <a:ea typeface="Proxima Nova"/>
                <a:cs typeface="Proxima Nova"/>
                <a:sym typeface="Proxima Nova"/>
              </a:rPr>
              <a:t> your block </a:t>
            </a:r>
            <a:endParaRPr sz="4800" dirty="0">
              <a:latin typeface="Proxima Nova"/>
              <a:ea typeface="Proxima Nova"/>
              <a:cs typeface="Proxima Nova"/>
              <a:sym typeface="Proxima Nova"/>
            </a:endParaRPr>
          </a:p>
          <a:p>
            <a:pPr marL="457200" marR="0" lvl="0" indent="-533400" algn="l" rtl="0">
              <a:lnSpc>
                <a:spcPct val="125000"/>
              </a:lnSpc>
              <a:spcBef>
                <a:spcPts val="0"/>
              </a:spcBef>
              <a:spcAft>
                <a:spcPts val="0"/>
              </a:spcAft>
              <a:buSzPts val="4800"/>
              <a:buFont typeface="Proxima Nova"/>
              <a:buAutoNum type="arabicPeriod"/>
            </a:pPr>
            <a:r>
              <a:rPr lang="en-US" sz="4800" b="1" dirty="0">
                <a:latin typeface="Proxima Nova"/>
                <a:ea typeface="Proxima Nova"/>
                <a:cs typeface="Proxima Nova"/>
                <a:sym typeface="Proxima Nova"/>
              </a:rPr>
              <a:t>Profit</a:t>
            </a:r>
            <a:r>
              <a:rPr lang="en-US" sz="4800" dirty="0">
                <a:latin typeface="Proxima Nova"/>
                <a:ea typeface="Proxima Nova"/>
                <a:cs typeface="Proxima Nova"/>
                <a:sym typeface="Proxima Nova"/>
              </a:rPr>
              <a:t>!</a:t>
            </a:r>
            <a:endParaRPr sz="4800" dirty="0">
              <a:latin typeface="Proxima Nova"/>
              <a:ea typeface="Proxima Nova"/>
              <a:cs typeface="Proxima Nova"/>
              <a:sym typeface="Proxima Nova"/>
            </a:endParaRPr>
          </a:p>
        </p:txBody>
      </p:sp>
      <p:sp>
        <p:nvSpPr>
          <p:cNvPr id="845" name="Google Shape;845;p74"/>
          <p:cNvSpPr txBox="1"/>
          <p:nvPr/>
        </p:nvSpPr>
        <p:spPr>
          <a:xfrm>
            <a:off x="2707826" y="9712825"/>
            <a:ext cx="89382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t>Image source:</a:t>
            </a:r>
            <a:r>
              <a:rPr lang="en-US" sz="1800" dirty="0">
                <a:solidFill>
                  <a:srgbClr val="FFFFFF"/>
                </a:solidFill>
              </a:rPr>
              <a:t> </a:t>
            </a:r>
            <a:r>
              <a:rPr lang="en-US" sz="1800" u="sng" dirty="0">
                <a:solidFill>
                  <a:schemeClr val="hlink"/>
                </a:solidFill>
                <a:hlinkClick r:id="rId6"/>
              </a:rPr>
              <a:t>http://www.coindesk.com/information/how-to-set-up-a-miner/</a:t>
            </a:r>
            <a:endParaRPr sz="1800" dirty="0"/>
          </a:p>
        </p:txBody>
      </p:sp>
    </p:spTree>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851"/>
        <p:cNvGrpSpPr/>
        <p:nvPr/>
      </p:nvGrpSpPr>
      <p:grpSpPr>
        <a:xfrm>
          <a:off x="0" y="0"/>
          <a:ext cx="0" cy="0"/>
          <a:chOff x="0" y="0"/>
          <a:chExt cx="0" cy="0"/>
        </a:xfrm>
      </p:grpSpPr>
      <p:sp>
        <p:nvSpPr>
          <p:cNvPr id="852" name="Google Shape;852;p75"/>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STEP 1: DOWNLOAD THE BLOCKCHAIN</a:t>
            </a:r>
            <a:endParaRPr sz="4500" b="1">
              <a:solidFill>
                <a:srgbClr val="696969"/>
              </a:solidFill>
              <a:latin typeface="Proxima Nova"/>
              <a:ea typeface="Proxima Nova"/>
              <a:cs typeface="Proxima Nova"/>
              <a:sym typeface="Proxima Nova"/>
            </a:endParaRPr>
          </a:p>
        </p:txBody>
      </p:sp>
      <p:sp>
        <p:nvSpPr>
          <p:cNvPr id="853" name="Google Shape;853;p75"/>
          <p:cNvSpPr txBox="1"/>
          <p:nvPr/>
        </p:nvSpPr>
        <p:spPr>
          <a:xfrm>
            <a:off x="2184642" y="376246"/>
            <a:ext cx="19464600" cy="1513091"/>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RECIPE FOR MINING</a:t>
            </a:r>
            <a:endParaRPr sz="7200" b="1" dirty="0">
              <a:solidFill>
                <a:schemeClr val="bg1"/>
              </a:solidFill>
              <a:latin typeface="Montserrat"/>
              <a:ea typeface="Montserrat"/>
              <a:cs typeface="Montserrat"/>
              <a:sym typeface="Montserrat"/>
            </a:endParaRPr>
          </a:p>
        </p:txBody>
      </p:sp>
      <p:sp>
        <p:nvSpPr>
          <p:cNvPr id="854" name="Google Shape;854;p75"/>
          <p:cNvSpPr txBox="1"/>
          <p:nvPr/>
        </p:nvSpPr>
        <p:spPr>
          <a:xfrm>
            <a:off x="2891700" y="3389225"/>
            <a:ext cx="9576900" cy="3976200"/>
          </a:xfrm>
          <a:prstGeom prst="rect">
            <a:avLst/>
          </a:prstGeom>
          <a:noFill/>
          <a:ln>
            <a:noFill/>
          </a:ln>
        </p:spPr>
        <p:txBody>
          <a:bodyPr spcFirstLastPara="1" wrap="square" lIns="91425" tIns="91425" rIns="91425" bIns="91425" anchor="t" anchorCtr="0">
            <a:noAutofit/>
          </a:bodyPr>
          <a:lstStyle/>
          <a:p>
            <a:pPr marL="457200" lvl="0" indent="-565150" algn="l" rtl="0">
              <a:spcBef>
                <a:spcPts val="0"/>
              </a:spcBef>
              <a:spcAft>
                <a:spcPts val="0"/>
              </a:spcAft>
              <a:buSzPts val="5300"/>
              <a:buFont typeface="Proxima Nova"/>
              <a:buChar char="●"/>
            </a:pPr>
            <a:r>
              <a:rPr lang="en-US" sz="5300">
                <a:latin typeface="Proxima Nova"/>
                <a:ea typeface="Proxima Nova"/>
                <a:cs typeface="Proxima Nova"/>
                <a:sym typeface="Proxima Nova"/>
              </a:rPr>
              <a:t>Get blocks from your peers</a:t>
            </a:r>
            <a:endParaRPr sz="5300">
              <a:latin typeface="Proxima Nova"/>
              <a:ea typeface="Proxima Nova"/>
              <a:cs typeface="Proxima Nova"/>
              <a:sym typeface="Proxima Nova"/>
            </a:endParaRPr>
          </a:p>
          <a:p>
            <a:pPr marL="457200" lvl="0" indent="-565150" algn="l" rtl="0">
              <a:spcBef>
                <a:spcPts val="0"/>
              </a:spcBef>
              <a:spcAft>
                <a:spcPts val="0"/>
              </a:spcAft>
              <a:buClr>
                <a:schemeClr val="dk2"/>
              </a:buClr>
              <a:buSzPts val="5300"/>
              <a:buFont typeface="Proxima Nova"/>
              <a:buChar char="●"/>
            </a:pPr>
            <a:r>
              <a:rPr lang="en-US" sz="5300">
                <a:solidFill>
                  <a:schemeClr val="dk2"/>
                </a:solidFill>
                <a:latin typeface="Proxima Nova"/>
                <a:ea typeface="Proxima Nova"/>
                <a:cs typeface="Proxima Nova"/>
                <a:sym typeface="Proxima Nova"/>
              </a:rPr>
              <a:t>Download the entire blockchain</a:t>
            </a:r>
            <a:endParaRPr sz="5300">
              <a:solidFill>
                <a:schemeClr val="dk2"/>
              </a:solidFill>
              <a:latin typeface="Proxima Nova"/>
              <a:ea typeface="Proxima Nova"/>
              <a:cs typeface="Proxima Nova"/>
              <a:sym typeface="Proxima Nova"/>
            </a:endParaRPr>
          </a:p>
          <a:p>
            <a:pPr marL="914400" lvl="1" indent="-565150" algn="l" rtl="0">
              <a:spcBef>
                <a:spcPts val="0"/>
              </a:spcBef>
              <a:spcAft>
                <a:spcPts val="0"/>
              </a:spcAft>
              <a:buClr>
                <a:schemeClr val="dk2"/>
              </a:buClr>
              <a:buSzPts val="5300"/>
              <a:buFont typeface="Proxima Nova"/>
              <a:buChar char="○"/>
            </a:pPr>
            <a:r>
              <a:rPr lang="en-US" sz="5300">
                <a:solidFill>
                  <a:schemeClr val="dk2"/>
                </a:solidFill>
                <a:latin typeface="Proxima Nova"/>
                <a:ea typeface="Proxima Nova"/>
                <a:cs typeface="Proxima Nova"/>
                <a:sym typeface="Proxima Nova"/>
              </a:rPr>
              <a:t>Start from the genesis block</a:t>
            </a:r>
            <a:endParaRPr sz="5300">
              <a:solidFill>
                <a:schemeClr val="dk2"/>
              </a:solidFill>
              <a:latin typeface="Proxima Nova"/>
              <a:ea typeface="Proxima Nova"/>
              <a:cs typeface="Proxima Nova"/>
              <a:sym typeface="Proxima Nova"/>
            </a:endParaRPr>
          </a:p>
          <a:p>
            <a:pPr marL="457200" lvl="0" indent="-565150" algn="l" rtl="0">
              <a:spcBef>
                <a:spcPts val="0"/>
              </a:spcBef>
              <a:spcAft>
                <a:spcPts val="0"/>
              </a:spcAft>
              <a:buSzPts val="5300"/>
              <a:buFont typeface="Proxima Nova"/>
              <a:buChar char="●"/>
            </a:pPr>
            <a:r>
              <a:rPr lang="en-US" sz="5300">
                <a:latin typeface="Proxima Nova"/>
                <a:ea typeface="Proxima Nova"/>
                <a:cs typeface="Proxima Nova"/>
                <a:sym typeface="Proxima Nova"/>
              </a:rPr>
              <a:t>Stay up to date</a:t>
            </a:r>
            <a:endParaRPr sz="5300">
              <a:latin typeface="Proxima Nova"/>
              <a:ea typeface="Proxima Nova"/>
              <a:cs typeface="Proxima Nova"/>
              <a:sym typeface="Proxima Nova"/>
            </a:endParaRPr>
          </a:p>
        </p:txBody>
      </p:sp>
      <p:sp>
        <p:nvSpPr>
          <p:cNvPr id="855" name="Google Shape;855;p75"/>
          <p:cNvSpPr/>
          <p:nvPr/>
        </p:nvSpPr>
        <p:spPr>
          <a:xfrm>
            <a:off x="8706675" y="8672688"/>
            <a:ext cx="6222900" cy="2637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highlight>
                <a:srgbClr val="9FC5E8"/>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9FC5E8"/>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9FC5E8"/>
              </a:highlight>
              <a:latin typeface="Nunito Sans"/>
              <a:ea typeface="Nunito Sans"/>
              <a:cs typeface="Nunito Sans"/>
              <a:sym typeface="Nunito Sans"/>
            </a:endParaRPr>
          </a:p>
          <a:p>
            <a:pPr marL="0" lvl="0" indent="0" algn="ctr" rtl="0">
              <a:spcBef>
                <a:spcPts val="0"/>
              </a:spcBef>
              <a:spcAft>
                <a:spcPts val="0"/>
              </a:spcAft>
              <a:buNone/>
            </a:pPr>
            <a:r>
              <a:rPr lang="en-US" sz="2500">
                <a:solidFill>
                  <a:srgbClr val="000000"/>
                </a:solidFill>
                <a:highlight>
                  <a:srgbClr val="9FC5E8"/>
                </a:highlight>
                <a:latin typeface="Nunito Sans"/>
                <a:ea typeface="Nunito Sans"/>
                <a:cs typeface="Nunito Sans"/>
                <a:sym typeface="Nunito Sans"/>
              </a:rPr>
              <a:t>BLOCK HEADER</a:t>
            </a:r>
            <a:endParaRPr sz="2500">
              <a:solidFill>
                <a:srgbClr val="000000"/>
              </a:solidFill>
              <a:highlight>
                <a:srgbClr val="9FC5E8"/>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Clr>
                <a:srgbClr val="000000"/>
              </a:buClr>
              <a:buSzPts val="1100"/>
              <a:buFont typeface="Arial"/>
              <a:buNone/>
            </a:pPr>
            <a:endParaRPr sz="2500">
              <a:solidFill>
                <a:srgbClr val="000000"/>
              </a:solidFill>
              <a:highlight>
                <a:srgbClr val="EA9999"/>
              </a:highlight>
              <a:latin typeface="Nunito Sans"/>
              <a:ea typeface="Nunito Sans"/>
              <a:cs typeface="Nunito Sans"/>
              <a:sym typeface="Nunito Sans"/>
            </a:endParaRPr>
          </a:p>
        </p:txBody>
      </p:sp>
      <p:sp>
        <p:nvSpPr>
          <p:cNvPr id="856" name="Google Shape;856;p75"/>
          <p:cNvSpPr/>
          <p:nvPr/>
        </p:nvSpPr>
        <p:spPr>
          <a:xfrm>
            <a:off x="9041556" y="9650063"/>
            <a:ext cx="2650200" cy="833700"/>
          </a:xfrm>
          <a:prstGeom prst="roundRect">
            <a:avLst>
              <a:gd name="adj" fmla="val 16667"/>
            </a:avLst>
          </a:prstGeom>
          <a:gradFill>
            <a:gsLst>
              <a:gs pos="0">
                <a:srgbClr val="F5D0D0"/>
              </a:gs>
              <a:gs pos="100000">
                <a:srgbClr val="D96868"/>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latin typeface="Nunito Sans"/>
                <a:ea typeface="Nunito Sans"/>
                <a:cs typeface="Nunito Sans"/>
                <a:sym typeface="Nunito Sans"/>
              </a:rPr>
              <a:t>PREV BLOCK HASH</a:t>
            </a:r>
            <a:endParaRPr sz="2500">
              <a:latin typeface="Nunito Sans"/>
              <a:ea typeface="Nunito Sans"/>
              <a:cs typeface="Nunito Sans"/>
              <a:sym typeface="Nunito Sans"/>
            </a:endParaRPr>
          </a:p>
        </p:txBody>
      </p:sp>
      <p:sp>
        <p:nvSpPr>
          <p:cNvPr id="857" name="Google Shape;857;p75"/>
          <p:cNvSpPr/>
          <p:nvPr/>
        </p:nvSpPr>
        <p:spPr>
          <a:xfrm>
            <a:off x="11916942" y="9650063"/>
            <a:ext cx="2650200" cy="833700"/>
          </a:xfrm>
          <a:prstGeom prst="roundRect">
            <a:avLst>
              <a:gd name="adj" fmla="val 16667"/>
            </a:avLst>
          </a:prstGeom>
          <a:gradFill>
            <a:gsLst>
              <a:gs pos="0">
                <a:srgbClr val="FFF6DB"/>
              </a:gs>
              <a:gs pos="100000">
                <a:srgbClr val="FAD25C"/>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solidFill>
                  <a:srgbClr val="000000"/>
                </a:solidFill>
                <a:latin typeface="Nunito Sans"/>
                <a:ea typeface="Nunito Sans"/>
                <a:cs typeface="Nunito Sans"/>
                <a:sym typeface="Nunito Sans"/>
              </a:rPr>
              <a:t>MERKLE ROOT</a:t>
            </a:r>
            <a:endParaRPr sz="2500"/>
          </a:p>
        </p:txBody>
      </p:sp>
      <p:sp>
        <p:nvSpPr>
          <p:cNvPr id="858" name="Google Shape;858;p75"/>
          <p:cNvSpPr/>
          <p:nvPr/>
        </p:nvSpPr>
        <p:spPr>
          <a:xfrm>
            <a:off x="2088975" y="8672740"/>
            <a:ext cx="6222900" cy="2637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EA9999"/>
              </a:highlight>
              <a:latin typeface="Nunito Sans"/>
              <a:ea typeface="Nunito Sans"/>
              <a:cs typeface="Nunito Sans"/>
              <a:sym typeface="Nunito Sans"/>
            </a:endParaRPr>
          </a:p>
          <a:p>
            <a:pPr marL="0" lvl="0" indent="0" algn="ctr" rtl="0">
              <a:spcBef>
                <a:spcPts val="0"/>
              </a:spcBef>
              <a:spcAft>
                <a:spcPts val="0"/>
              </a:spcAft>
              <a:buNone/>
            </a:pPr>
            <a:r>
              <a:rPr lang="en-US" sz="2500">
                <a:highlight>
                  <a:srgbClr val="EA9999"/>
                </a:highlight>
                <a:latin typeface="Nunito Sans"/>
                <a:ea typeface="Nunito Sans"/>
                <a:cs typeface="Nunito Sans"/>
                <a:sym typeface="Nunito Sans"/>
              </a:rPr>
              <a:t>BLOCK HEADER</a:t>
            </a:r>
            <a:endParaRPr sz="2500">
              <a:highlight>
                <a:srgbClr val="EA9999"/>
              </a:highlight>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p:txBody>
      </p:sp>
      <p:sp>
        <p:nvSpPr>
          <p:cNvPr id="859" name="Google Shape;859;p75"/>
          <p:cNvSpPr/>
          <p:nvPr/>
        </p:nvSpPr>
        <p:spPr>
          <a:xfrm>
            <a:off x="2423864" y="9650063"/>
            <a:ext cx="2650200" cy="833700"/>
          </a:xfrm>
          <a:prstGeom prst="roundRect">
            <a:avLst>
              <a:gd name="adj" fmla="val 16667"/>
            </a:avLst>
          </a:prstGeom>
          <a:gradFill>
            <a:gsLst>
              <a:gs pos="0">
                <a:srgbClr val="DBD4EB"/>
              </a:gs>
              <a:gs pos="100000">
                <a:srgbClr val="9180BB"/>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latin typeface="Nunito Sans"/>
                <a:ea typeface="Nunito Sans"/>
                <a:cs typeface="Nunito Sans"/>
                <a:sym typeface="Nunito Sans"/>
              </a:rPr>
              <a:t>PREV BLOCK HASH</a:t>
            </a:r>
            <a:endParaRPr sz="2500">
              <a:latin typeface="Nunito Sans"/>
              <a:ea typeface="Nunito Sans"/>
              <a:cs typeface="Nunito Sans"/>
              <a:sym typeface="Nunito Sans"/>
            </a:endParaRPr>
          </a:p>
        </p:txBody>
      </p:sp>
      <p:sp>
        <p:nvSpPr>
          <p:cNvPr id="860" name="Google Shape;860;p75"/>
          <p:cNvSpPr/>
          <p:nvPr/>
        </p:nvSpPr>
        <p:spPr>
          <a:xfrm>
            <a:off x="5326547" y="9650063"/>
            <a:ext cx="2650200" cy="833700"/>
          </a:xfrm>
          <a:prstGeom prst="roundRect">
            <a:avLst>
              <a:gd name="adj" fmla="val 16667"/>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solidFill>
                  <a:srgbClr val="000000"/>
                </a:solidFill>
                <a:latin typeface="Nunito Sans"/>
                <a:ea typeface="Nunito Sans"/>
                <a:cs typeface="Nunito Sans"/>
                <a:sym typeface="Nunito Sans"/>
              </a:rPr>
              <a:t>MERKLE ROOT</a:t>
            </a:r>
            <a:endParaRPr sz="2500"/>
          </a:p>
        </p:txBody>
      </p:sp>
      <p:sp>
        <p:nvSpPr>
          <p:cNvPr id="861" name="Google Shape;861;p75"/>
          <p:cNvSpPr/>
          <p:nvPr/>
        </p:nvSpPr>
        <p:spPr>
          <a:xfrm>
            <a:off x="15324350" y="8672688"/>
            <a:ext cx="6222900" cy="2637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highlight>
                <a:srgbClr val="B6D7A8"/>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B6D7A8"/>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B6D7A8"/>
              </a:highlight>
              <a:latin typeface="Nunito Sans"/>
              <a:ea typeface="Nunito Sans"/>
              <a:cs typeface="Nunito Sans"/>
              <a:sym typeface="Nunito Sans"/>
            </a:endParaRPr>
          </a:p>
          <a:p>
            <a:pPr marL="0" lvl="0" indent="0" algn="ctr" rtl="0">
              <a:spcBef>
                <a:spcPts val="0"/>
              </a:spcBef>
              <a:spcAft>
                <a:spcPts val="0"/>
              </a:spcAft>
              <a:buNone/>
            </a:pPr>
            <a:r>
              <a:rPr lang="en-US" sz="2500">
                <a:solidFill>
                  <a:srgbClr val="000000"/>
                </a:solidFill>
                <a:highlight>
                  <a:srgbClr val="B6D7A8"/>
                </a:highlight>
                <a:latin typeface="Nunito Sans"/>
                <a:ea typeface="Nunito Sans"/>
                <a:cs typeface="Nunito Sans"/>
                <a:sym typeface="Nunito Sans"/>
              </a:rPr>
              <a:t>BLOCK HEADER</a:t>
            </a:r>
            <a:endParaRPr sz="2500">
              <a:solidFill>
                <a:srgbClr val="000000"/>
              </a:solidFill>
              <a:highlight>
                <a:srgbClr val="B6D7A8"/>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Clr>
                <a:srgbClr val="000000"/>
              </a:buClr>
              <a:buSzPts val="1100"/>
              <a:buFont typeface="Arial"/>
              <a:buNone/>
            </a:pPr>
            <a:endParaRPr sz="2500">
              <a:solidFill>
                <a:srgbClr val="000000"/>
              </a:solidFill>
              <a:highlight>
                <a:srgbClr val="EA9999"/>
              </a:highlight>
              <a:latin typeface="Nunito Sans"/>
              <a:ea typeface="Nunito Sans"/>
              <a:cs typeface="Nunito Sans"/>
              <a:sym typeface="Nunito Sans"/>
            </a:endParaRPr>
          </a:p>
        </p:txBody>
      </p:sp>
      <p:sp>
        <p:nvSpPr>
          <p:cNvPr id="862" name="Google Shape;862;p75"/>
          <p:cNvSpPr/>
          <p:nvPr/>
        </p:nvSpPr>
        <p:spPr>
          <a:xfrm>
            <a:off x="15659249" y="9650063"/>
            <a:ext cx="2650200" cy="833700"/>
          </a:xfrm>
          <a:prstGeom prst="roundRect">
            <a:avLst>
              <a:gd name="adj" fmla="val 16667"/>
            </a:avLst>
          </a:prstGeom>
          <a:gradFill>
            <a:gsLst>
              <a:gs pos="0">
                <a:srgbClr val="D4E5F5"/>
              </a:gs>
              <a:gs pos="100000">
                <a:srgbClr val="70A4D5"/>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latin typeface="Nunito Sans"/>
                <a:ea typeface="Nunito Sans"/>
                <a:cs typeface="Nunito Sans"/>
                <a:sym typeface="Nunito Sans"/>
              </a:rPr>
              <a:t>PREV BLOCK HASH</a:t>
            </a:r>
            <a:endParaRPr sz="2500">
              <a:latin typeface="Nunito Sans"/>
              <a:ea typeface="Nunito Sans"/>
              <a:cs typeface="Nunito Sans"/>
              <a:sym typeface="Nunito Sans"/>
            </a:endParaRPr>
          </a:p>
        </p:txBody>
      </p:sp>
      <p:sp>
        <p:nvSpPr>
          <p:cNvPr id="863" name="Google Shape;863;p75"/>
          <p:cNvSpPr/>
          <p:nvPr/>
        </p:nvSpPr>
        <p:spPr>
          <a:xfrm>
            <a:off x="18561933" y="9650063"/>
            <a:ext cx="2650200" cy="833700"/>
          </a:xfrm>
          <a:prstGeom prst="roundRect">
            <a:avLst>
              <a:gd name="adj" fmla="val 16667"/>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solidFill>
                  <a:srgbClr val="000000"/>
                </a:solidFill>
                <a:latin typeface="Nunito Sans"/>
                <a:ea typeface="Nunito Sans"/>
                <a:cs typeface="Nunito Sans"/>
                <a:sym typeface="Nunito Sans"/>
              </a:rPr>
              <a:t>MERKLE ROOT</a:t>
            </a:r>
            <a:endParaRPr sz="2500"/>
          </a:p>
        </p:txBody>
      </p:sp>
      <p:cxnSp>
        <p:nvCxnSpPr>
          <p:cNvPr id="864" name="Google Shape;864;p75"/>
          <p:cNvCxnSpPr>
            <a:stCxn id="856" idx="1"/>
          </p:cNvCxnSpPr>
          <p:nvPr/>
        </p:nvCxnSpPr>
        <p:spPr>
          <a:xfrm rot="10800000">
            <a:off x="6318756" y="9135113"/>
            <a:ext cx="2722800" cy="931800"/>
          </a:xfrm>
          <a:prstGeom prst="curvedConnector3">
            <a:avLst>
              <a:gd name="adj1" fmla="val 50000"/>
            </a:avLst>
          </a:prstGeom>
          <a:noFill/>
          <a:ln w="38100" cap="flat" cmpd="sng">
            <a:solidFill>
              <a:srgbClr val="EA9999"/>
            </a:solidFill>
            <a:prstDash val="dashDot"/>
            <a:round/>
            <a:headEnd type="triangle" w="med" len="med"/>
            <a:tailEnd type="diamond" w="med" len="med"/>
          </a:ln>
        </p:spPr>
      </p:cxnSp>
      <p:cxnSp>
        <p:nvCxnSpPr>
          <p:cNvPr id="865" name="Google Shape;865;p75"/>
          <p:cNvCxnSpPr>
            <a:stCxn id="862" idx="1"/>
          </p:cNvCxnSpPr>
          <p:nvPr/>
        </p:nvCxnSpPr>
        <p:spPr>
          <a:xfrm rot="10800000">
            <a:off x="13051949" y="9066113"/>
            <a:ext cx="2607300" cy="1000800"/>
          </a:xfrm>
          <a:prstGeom prst="curvedConnector3">
            <a:avLst>
              <a:gd name="adj1" fmla="val 50000"/>
            </a:avLst>
          </a:prstGeom>
          <a:noFill/>
          <a:ln w="38100" cap="flat" cmpd="sng">
            <a:solidFill>
              <a:srgbClr val="9FC5E8"/>
            </a:solidFill>
            <a:prstDash val="dashDot"/>
            <a:round/>
            <a:headEnd type="triangle" w="med" len="med"/>
            <a:tailEnd type="diamond" w="med" len="med"/>
          </a:ln>
        </p:spPr>
      </p:cxnSp>
      <p:cxnSp>
        <p:nvCxnSpPr>
          <p:cNvPr id="866" name="Google Shape;866;p75"/>
          <p:cNvCxnSpPr/>
          <p:nvPr/>
        </p:nvCxnSpPr>
        <p:spPr>
          <a:xfrm rot="10800000">
            <a:off x="19750675" y="9100659"/>
            <a:ext cx="2538000" cy="966300"/>
          </a:xfrm>
          <a:prstGeom prst="curvedConnector3">
            <a:avLst>
              <a:gd name="adj1" fmla="val 50000"/>
            </a:avLst>
          </a:prstGeom>
          <a:noFill/>
          <a:ln w="38100" cap="flat" cmpd="sng">
            <a:solidFill>
              <a:srgbClr val="B6D7A8"/>
            </a:solidFill>
            <a:prstDash val="dashDot"/>
            <a:round/>
            <a:headEnd type="triangle" w="med" len="med"/>
            <a:tailEnd type="diamond" w="med" len="med"/>
          </a:ln>
        </p:spPr>
      </p:cxnSp>
      <p:cxnSp>
        <p:nvCxnSpPr>
          <p:cNvPr id="867" name="Google Shape;867;p75"/>
          <p:cNvCxnSpPr/>
          <p:nvPr/>
        </p:nvCxnSpPr>
        <p:spPr>
          <a:xfrm rot="10800000" flipH="1">
            <a:off x="15353126" y="3401476"/>
            <a:ext cx="1292400" cy="1086600"/>
          </a:xfrm>
          <a:prstGeom prst="straightConnector1">
            <a:avLst/>
          </a:prstGeom>
          <a:noFill/>
          <a:ln w="38100" cap="flat" cmpd="sng">
            <a:solidFill>
              <a:srgbClr val="6D9EEB"/>
            </a:solidFill>
            <a:prstDash val="lgDash"/>
            <a:round/>
            <a:headEnd type="triangle" w="med" len="med"/>
            <a:tailEnd type="triangle" w="med" len="med"/>
          </a:ln>
        </p:spPr>
      </p:cxnSp>
      <p:cxnSp>
        <p:nvCxnSpPr>
          <p:cNvPr id="868" name="Google Shape;868;p75"/>
          <p:cNvCxnSpPr/>
          <p:nvPr/>
        </p:nvCxnSpPr>
        <p:spPr>
          <a:xfrm rot="10800000" flipH="1">
            <a:off x="15353126" y="3713776"/>
            <a:ext cx="3679800" cy="774300"/>
          </a:xfrm>
          <a:prstGeom prst="straightConnector1">
            <a:avLst/>
          </a:prstGeom>
          <a:noFill/>
          <a:ln w="38100" cap="flat" cmpd="sng">
            <a:solidFill>
              <a:srgbClr val="6D9EEB"/>
            </a:solidFill>
            <a:prstDash val="solid"/>
            <a:round/>
            <a:headEnd type="triangle" w="med" len="med"/>
            <a:tailEnd type="none" w="med" len="med"/>
          </a:ln>
        </p:spPr>
      </p:cxnSp>
      <p:cxnSp>
        <p:nvCxnSpPr>
          <p:cNvPr id="869" name="Google Shape;869;p75"/>
          <p:cNvCxnSpPr/>
          <p:nvPr/>
        </p:nvCxnSpPr>
        <p:spPr>
          <a:xfrm>
            <a:off x="16645595" y="3401223"/>
            <a:ext cx="0" cy="2786400"/>
          </a:xfrm>
          <a:prstGeom prst="straightConnector1">
            <a:avLst/>
          </a:prstGeom>
          <a:noFill/>
          <a:ln w="38100" cap="flat" cmpd="sng">
            <a:solidFill>
              <a:srgbClr val="6D9EEB"/>
            </a:solidFill>
            <a:prstDash val="lgDash"/>
            <a:round/>
            <a:headEnd type="triangle" w="med" len="med"/>
            <a:tailEnd type="triangle" w="med" len="med"/>
          </a:ln>
        </p:spPr>
      </p:cxnSp>
      <p:cxnSp>
        <p:nvCxnSpPr>
          <p:cNvPr id="870" name="Google Shape;870;p75"/>
          <p:cNvCxnSpPr/>
          <p:nvPr/>
        </p:nvCxnSpPr>
        <p:spPr>
          <a:xfrm>
            <a:off x="16645595" y="3401223"/>
            <a:ext cx="3440100" cy="1939800"/>
          </a:xfrm>
          <a:prstGeom prst="straightConnector1">
            <a:avLst/>
          </a:prstGeom>
          <a:noFill/>
          <a:ln w="38100" cap="flat" cmpd="sng">
            <a:solidFill>
              <a:srgbClr val="6D9EEB"/>
            </a:solidFill>
            <a:prstDash val="lgDash"/>
            <a:round/>
            <a:headEnd type="triangle" w="med" len="med"/>
            <a:tailEnd type="triangle" w="med" len="med"/>
          </a:ln>
        </p:spPr>
      </p:cxnSp>
      <p:cxnSp>
        <p:nvCxnSpPr>
          <p:cNvPr id="871" name="Google Shape;871;p75"/>
          <p:cNvCxnSpPr/>
          <p:nvPr/>
        </p:nvCxnSpPr>
        <p:spPr>
          <a:xfrm>
            <a:off x="16645595" y="3401223"/>
            <a:ext cx="2387400" cy="312300"/>
          </a:xfrm>
          <a:prstGeom prst="straightConnector1">
            <a:avLst/>
          </a:prstGeom>
          <a:noFill/>
          <a:ln w="38100" cap="flat" cmpd="sng">
            <a:solidFill>
              <a:srgbClr val="6D9EEB"/>
            </a:solidFill>
            <a:prstDash val="solid"/>
            <a:round/>
            <a:headEnd type="triangle" w="med" len="med"/>
            <a:tailEnd type="none" w="med" len="med"/>
          </a:ln>
        </p:spPr>
      </p:cxnSp>
      <p:cxnSp>
        <p:nvCxnSpPr>
          <p:cNvPr id="872" name="Google Shape;872;p75"/>
          <p:cNvCxnSpPr/>
          <p:nvPr/>
        </p:nvCxnSpPr>
        <p:spPr>
          <a:xfrm>
            <a:off x="15353126" y="4488076"/>
            <a:ext cx="1292400" cy="1699500"/>
          </a:xfrm>
          <a:prstGeom prst="straightConnector1">
            <a:avLst/>
          </a:prstGeom>
          <a:noFill/>
          <a:ln w="38100" cap="flat" cmpd="sng">
            <a:solidFill>
              <a:srgbClr val="6D9EEB"/>
            </a:solidFill>
            <a:prstDash val="lgDash"/>
            <a:round/>
            <a:headEnd type="triangle" w="med" len="med"/>
            <a:tailEnd type="triangle" w="med" len="med"/>
          </a:ln>
        </p:spPr>
      </p:cxnSp>
      <p:cxnSp>
        <p:nvCxnSpPr>
          <p:cNvPr id="873" name="Google Shape;873;p75"/>
          <p:cNvCxnSpPr/>
          <p:nvPr/>
        </p:nvCxnSpPr>
        <p:spPr>
          <a:xfrm rot="10800000" flipH="1">
            <a:off x="16645595" y="5340756"/>
            <a:ext cx="3440100" cy="846900"/>
          </a:xfrm>
          <a:prstGeom prst="straightConnector1">
            <a:avLst/>
          </a:prstGeom>
          <a:noFill/>
          <a:ln w="38100" cap="flat" cmpd="sng">
            <a:solidFill>
              <a:srgbClr val="6D9EEB"/>
            </a:solidFill>
            <a:prstDash val="lgDash"/>
            <a:round/>
            <a:headEnd type="triangle" w="med" len="med"/>
            <a:tailEnd type="triangle" w="med" len="med"/>
          </a:ln>
        </p:spPr>
      </p:cxnSp>
      <p:cxnSp>
        <p:nvCxnSpPr>
          <p:cNvPr id="874" name="Google Shape;874;p75"/>
          <p:cNvCxnSpPr/>
          <p:nvPr/>
        </p:nvCxnSpPr>
        <p:spPr>
          <a:xfrm rot="10800000" flipH="1">
            <a:off x="16645595" y="3713856"/>
            <a:ext cx="2387400" cy="2473800"/>
          </a:xfrm>
          <a:prstGeom prst="straightConnector1">
            <a:avLst/>
          </a:prstGeom>
          <a:noFill/>
          <a:ln w="38100" cap="flat" cmpd="sng">
            <a:solidFill>
              <a:srgbClr val="6D9EEB"/>
            </a:solidFill>
            <a:prstDash val="solid"/>
            <a:round/>
            <a:headEnd type="triangle" w="med" len="med"/>
            <a:tailEnd type="none" w="med" len="med"/>
          </a:ln>
        </p:spPr>
      </p:cxnSp>
      <p:cxnSp>
        <p:nvCxnSpPr>
          <p:cNvPr id="875" name="Google Shape;875;p75"/>
          <p:cNvCxnSpPr/>
          <p:nvPr/>
        </p:nvCxnSpPr>
        <p:spPr>
          <a:xfrm>
            <a:off x="15353126" y="4488076"/>
            <a:ext cx="4732800" cy="852600"/>
          </a:xfrm>
          <a:prstGeom prst="straightConnector1">
            <a:avLst/>
          </a:prstGeom>
          <a:noFill/>
          <a:ln w="38100" cap="flat" cmpd="sng">
            <a:solidFill>
              <a:srgbClr val="6D9EEB"/>
            </a:solidFill>
            <a:prstDash val="lgDash"/>
            <a:round/>
            <a:headEnd type="triangle" w="med" len="med"/>
            <a:tailEnd type="triangle" w="med" len="med"/>
          </a:ln>
        </p:spPr>
      </p:cxnSp>
      <p:cxnSp>
        <p:nvCxnSpPr>
          <p:cNvPr id="876" name="Google Shape;876;p75"/>
          <p:cNvCxnSpPr/>
          <p:nvPr/>
        </p:nvCxnSpPr>
        <p:spPr>
          <a:xfrm>
            <a:off x="19032967" y="3713628"/>
            <a:ext cx="1052700" cy="1627500"/>
          </a:xfrm>
          <a:prstGeom prst="straightConnector1">
            <a:avLst/>
          </a:prstGeom>
          <a:noFill/>
          <a:ln w="38100" cap="flat" cmpd="sng">
            <a:solidFill>
              <a:srgbClr val="6D9EEB"/>
            </a:solidFill>
            <a:prstDash val="solid"/>
            <a:round/>
            <a:headEnd type="none" w="med" len="med"/>
            <a:tailEnd type="triangle" w="med" len="med"/>
          </a:ln>
        </p:spPr>
      </p:cxnSp>
      <p:sp>
        <p:nvSpPr>
          <p:cNvPr id="877" name="Google Shape;877;p75"/>
          <p:cNvSpPr/>
          <p:nvPr/>
        </p:nvSpPr>
        <p:spPr>
          <a:xfrm>
            <a:off x="14033352" y="3828414"/>
            <a:ext cx="1319700" cy="1319700"/>
          </a:xfrm>
          <a:prstGeom prst="ellipse">
            <a:avLst/>
          </a:prstGeom>
          <a:solidFill>
            <a:srgbClr val="F9CB9C"/>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t>Gloria</a:t>
            </a:r>
            <a:endParaRPr sz="1800"/>
          </a:p>
        </p:txBody>
      </p:sp>
      <p:sp>
        <p:nvSpPr>
          <p:cNvPr id="878" name="Google Shape;878;p75"/>
          <p:cNvSpPr/>
          <p:nvPr/>
        </p:nvSpPr>
        <p:spPr>
          <a:xfrm>
            <a:off x="15985708" y="2081900"/>
            <a:ext cx="1319700" cy="1319700"/>
          </a:xfrm>
          <a:prstGeom prst="ellipse">
            <a:avLst/>
          </a:prstGeom>
          <a:solidFill>
            <a:srgbClr val="B6D7A8"/>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solidFill>
                  <a:srgbClr val="000000"/>
                </a:solidFill>
              </a:rPr>
              <a:t>Rustie</a:t>
            </a:r>
            <a:endParaRPr sz="1800"/>
          </a:p>
        </p:txBody>
      </p:sp>
      <p:sp>
        <p:nvSpPr>
          <p:cNvPr id="879" name="Google Shape;879;p75"/>
          <p:cNvSpPr/>
          <p:nvPr/>
        </p:nvSpPr>
        <p:spPr>
          <a:xfrm>
            <a:off x="18839691" y="2587515"/>
            <a:ext cx="1319700" cy="13197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t>Justin</a:t>
            </a:r>
            <a:endParaRPr sz="1800"/>
          </a:p>
        </p:txBody>
      </p:sp>
      <p:sp>
        <p:nvSpPr>
          <p:cNvPr id="880" name="Google Shape;880;p75"/>
          <p:cNvSpPr/>
          <p:nvPr/>
        </p:nvSpPr>
        <p:spPr>
          <a:xfrm>
            <a:off x="15985708" y="6187656"/>
            <a:ext cx="1319700" cy="1319700"/>
          </a:xfrm>
          <a:prstGeom prst="ellipse">
            <a:avLst/>
          </a:prstGeom>
          <a:solidFill>
            <a:srgbClr val="A4C2F4"/>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t>Oscar</a:t>
            </a:r>
            <a:endParaRPr sz="1800"/>
          </a:p>
        </p:txBody>
      </p:sp>
      <p:sp>
        <p:nvSpPr>
          <p:cNvPr id="881" name="Google Shape;881;p75"/>
          <p:cNvSpPr/>
          <p:nvPr/>
        </p:nvSpPr>
        <p:spPr>
          <a:xfrm>
            <a:off x="19892428" y="5147744"/>
            <a:ext cx="1319700" cy="1319700"/>
          </a:xfrm>
          <a:prstGeom prst="ellipse">
            <a:avLst/>
          </a:prstGeom>
          <a:solidFill>
            <a:srgbClr val="B4A7D6"/>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t>Janice</a:t>
            </a:r>
            <a:endParaRPr sz="1800"/>
          </a:p>
        </p:txBody>
      </p:sp>
      <p:cxnSp>
        <p:nvCxnSpPr>
          <p:cNvPr id="882" name="Google Shape;882;p75"/>
          <p:cNvCxnSpPr/>
          <p:nvPr/>
        </p:nvCxnSpPr>
        <p:spPr>
          <a:xfrm rot="10800000">
            <a:off x="-310644" y="9135113"/>
            <a:ext cx="2722800" cy="931800"/>
          </a:xfrm>
          <a:prstGeom prst="curvedConnector3">
            <a:avLst>
              <a:gd name="adj1" fmla="val 50000"/>
            </a:avLst>
          </a:prstGeom>
          <a:noFill/>
          <a:ln w="38100" cap="flat" cmpd="sng">
            <a:solidFill>
              <a:srgbClr val="B4A7D6"/>
            </a:solidFill>
            <a:prstDash val="dashDot"/>
            <a:round/>
            <a:headEnd type="triangle" w="med" len="med"/>
            <a:tailEnd type="diamond" w="med" len="med"/>
          </a:ln>
        </p:spPr>
      </p:cxnSp>
    </p:spTree>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888"/>
        <p:cNvGrpSpPr/>
        <p:nvPr/>
      </p:nvGrpSpPr>
      <p:grpSpPr>
        <a:xfrm>
          <a:off x="0" y="0"/>
          <a:ext cx="0" cy="0"/>
          <a:chOff x="0" y="0"/>
          <a:chExt cx="0" cy="0"/>
        </a:xfrm>
      </p:grpSpPr>
      <p:pic>
        <p:nvPicPr>
          <p:cNvPr id="889" name="Google Shape;889;p76"/>
          <p:cNvPicPr preferRelativeResize="0"/>
          <p:nvPr/>
        </p:nvPicPr>
        <p:blipFill>
          <a:blip r:embed="rId5">
            <a:alphaModFix/>
          </a:blip>
          <a:stretch>
            <a:fillRect/>
          </a:stretch>
        </p:blipFill>
        <p:spPr>
          <a:xfrm>
            <a:off x="1949250" y="8262013"/>
            <a:ext cx="4360449" cy="3571469"/>
          </a:xfrm>
          <a:prstGeom prst="rect">
            <a:avLst/>
          </a:prstGeom>
          <a:noFill/>
          <a:ln>
            <a:noFill/>
          </a:ln>
        </p:spPr>
      </p:pic>
      <p:sp>
        <p:nvSpPr>
          <p:cNvPr id="890" name="Google Shape;890;p76"/>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STEP 2: VERIFY TRANSACTIONS</a:t>
            </a:r>
            <a:endParaRPr sz="4500" b="1">
              <a:solidFill>
                <a:srgbClr val="696969"/>
              </a:solidFill>
              <a:latin typeface="Proxima Nova"/>
              <a:ea typeface="Proxima Nova"/>
              <a:cs typeface="Proxima Nova"/>
              <a:sym typeface="Proxima Nova"/>
            </a:endParaRPr>
          </a:p>
        </p:txBody>
      </p:sp>
      <p:sp>
        <p:nvSpPr>
          <p:cNvPr id="891" name="Google Shape;891;p76"/>
          <p:cNvSpPr txBox="1"/>
          <p:nvPr/>
        </p:nvSpPr>
        <p:spPr>
          <a:xfrm>
            <a:off x="1503774" y="306203"/>
            <a:ext cx="21286275" cy="137797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RECIPE FOR MINING</a:t>
            </a:r>
            <a:endParaRPr sz="7200" b="1" dirty="0">
              <a:solidFill>
                <a:schemeClr val="bg1"/>
              </a:solidFill>
              <a:latin typeface="Montserrat"/>
              <a:ea typeface="Montserrat"/>
              <a:cs typeface="Montserrat"/>
              <a:sym typeface="Montserrat"/>
            </a:endParaRPr>
          </a:p>
        </p:txBody>
      </p:sp>
      <p:sp>
        <p:nvSpPr>
          <p:cNvPr id="892" name="Google Shape;892;p76"/>
          <p:cNvSpPr txBox="1"/>
          <p:nvPr/>
        </p:nvSpPr>
        <p:spPr>
          <a:xfrm>
            <a:off x="1503775" y="3226500"/>
            <a:ext cx="12876300" cy="4793100"/>
          </a:xfrm>
          <a:prstGeom prst="rect">
            <a:avLst/>
          </a:prstGeom>
          <a:noFill/>
          <a:ln>
            <a:noFill/>
          </a:ln>
        </p:spPr>
        <p:txBody>
          <a:bodyPr spcFirstLastPara="1" wrap="square" lIns="91425" tIns="91425" rIns="91425" bIns="91425" anchor="t" anchorCtr="0">
            <a:noAutofit/>
          </a:bodyPr>
          <a:lstStyle/>
          <a:p>
            <a:pPr marL="457200" lvl="0" indent="-533400" algn="l" rtl="0">
              <a:spcBef>
                <a:spcPts val="0"/>
              </a:spcBef>
              <a:spcAft>
                <a:spcPts val="0"/>
              </a:spcAft>
              <a:buSzPts val="4800"/>
              <a:buFont typeface="Proxima Nova"/>
              <a:buChar char="●"/>
            </a:pPr>
            <a:r>
              <a:rPr lang="en-US" sz="4800" dirty="0">
                <a:latin typeface="Proxima Nova"/>
                <a:ea typeface="Proxima Nova"/>
                <a:cs typeface="Proxima Nova"/>
                <a:sym typeface="Proxima Nova"/>
              </a:rPr>
              <a:t>Listen to the Bitcoin network for transactions</a:t>
            </a:r>
            <a:endParaRPr sz="4800" dirty="0">
              <a:latin typeface="Proxima Nova"/>
              <a:ea typeface="Proxima Nova"/>
              <a:cs typeface="Proxima Nova"/>
              <a:sym typeface="Proxima Nova"/>
            </a:endParaRPr>
          </a:p>
          <a:p>
            <a:pPr marL="457200" lvl="0" indent="-533400" algn="l" rtl="0">
              <a:spcBef>
                <a:spcPts val="0"/>
              </a:spcBef>
              <a:spcAft>
                <a:spcPts val="0"/>
              </a:spcAft>
              <a:buSzPts val="4800"/>
              <a:buFont typeface="Proxima Nova"/>
              <a:buChar char="●"/>
            </a:pPr>
            <a:r>
              <a:rPr lang="en-US" sz="4800" dirty="0">
                <a:solidFill>
                  <a:schemeClr val="dk2"/>
                </a:solidFill>
                <a:latin typeface="Proxima Nova"/>
                <a:ea typeface="Proxima Nova"/>
                <a:cs typeface="Proxima Nova"/>
                <a:sym typeface="Proxima Nova"/>
              </a:rPr>
              <a:t>Unconfirmed (pending) transactions sit in the </a:t>
            </a:r>
            <a:r>
              <a:rPr lang="en-US" sz="4800" b="1" dirty="0" err="1">
                <a:solidFill>
                  <a:schemeClr val="dk2"/>
                </a:solidFill>
                <a:latin typeface="Proxima Nova"/>
                <a:ea typeface="Proxima Nova"/>
                <a:cs typeface="Proxima Nova"/>
                <a:sym typeface="Proxima Nova"/>
              </a:rPr>
              <a:t>mempool</a:t>
            </a:r>
            <a:r>
              <a:rPr lang="en-US" sz="4800" b="1" dirty="0">
                <a:solidFill>
                  <a:schemeClr val="dk2"/>
                </a:solidFill>
                <a:latin typeface="Proxima Nova"/>
                <a:ea typeface="Proxima Nova"/>
                <a:cs typeface="Proxima Nova"/>
                <a:sym typeface="Proxima Nova"/>
              </a:rPr>
              <a:t> </a:t>
            </a:r>
            <a:r>
              <a:rPr lang="en-US" sz="4800" dirty="0">
                <a:solidFill>
                  <a:schemeClr val="dk2"/>
                </a:solidFill>
                <a:latin typeface="Proxima Nova"/>
                <a:ea typeface="Proxima Nova"/>
                <a:cs typeface="Proxima Nova"/>
                <a:sym typeface="Proxima Nova"/>
              </a:rPr>
              <a:t>for a miner to include it in a block</a:t>
            </a:r>
            <a:endParaRPr sz="4800" dirty="0">
              <a:solidFill>
                <a:schemeClr val="dk2"/>
              </a:solidFill>
              <a:latin typeface="Proxima Nova"/>
              <a:ea typeface="Proxima Nova"/>
              <a:cs typeface="Proxima Nova"/>
              <a:sym typeface="Proxima Nova"/>
            </a:endParaRPr>
          </a:p>
          <a:p>
            <a:pPr marL="457200" lvl="0" indent="-533400" algn="l" rtl="0">
              <a:spcBef>
                <a:spcPts val="0"/>
              </a:spcBef>
              <a:spcAft>
                <a:spcPts val="0"/>
              </a:spcAft>
              <a:buSzPts val="4800"/>
              <a:buFont typeface="Proxima Nova"/>
              <a:buChar char="●"/>
            </a:pPr>
            <a:r>
              <a:rPr lang="en-US" sz="4800" dirty="0">
                <a:latin typeface="Proxima Nova"/>
                <a:ea typeface="Proxima Nova"/>
                <a:cs typeface="Proxima Nova"/>
                <a:sym typeface="Proxima Nova"/>
              </a:rPr>
              <a:t>Verify incoming transactions </a:t>
            </a:r>
            <a:endParaRPr sz="4800" dirty="0">
              <a:latin typeface="Proxima Nova"/>
              <a:ea typeface="Proxima Nova"/>
              <a:cs typeface="Proxima Nova"/>
              <a:sym typeface="Proxima Nova"/>
            </a:endParaRPr>
          </a:p>
        </p:txBody>
      </p:sp>
      <p:pic>
        <p:nvPicPr>
          <p:cNvPr id="893" name="Google Shape;893;p76"/>
          <p:cNvPicPr preferRelativeResize="0"/>
          <p:nvPr/>
        </p:nvPicPr>
        <p:blipFill>
          <a:blip r:embed="rId6">
            <a:alphaModFix/>
          </a:blip>
          <a:stretch>
            <a:fillRect/>
          </a:stretch>
        </p:blipFill>
        <p:spPr>
          <a:xfrm>
            <a:off x="15175900" y="2650050"/>
            <a:ext cx="7614150" cy="4282956"/>
          </a:xfrm>
          <a:prstGeom prst="rect">
            <a:avLst/>
          </a:prstGeom>
          <a:noFill/>
          <a:ln>
            <a:noFill/>
          </a:ln>
        </p:spPr>
      </p:pic>
      <p:sp>
        <p:nvSpPr>
          <p:cNvPr id="894" name="Google Shape;894;p76"/>
          <p:cNvSpPr txBox="1"/>
          <p:nvPr/>
        </p:nvSpPr>
        <p:spPr>
          <a:xfrm>
            <a:off x="16637675" y="9558025"/>
            <a:ext cx="5856300" cy="247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Image sources: </a:t>
            </a:r>
            <a:r>
              <a:rPr lang="en-US" sz="1800" u="sng">
                <a:solidFill>
                  <a:schemeClr val="hlink"/>
                </a:solidFill>
                <a:hlinkClick r:id="rId7"/>
              </a:rPr>
              <a:t>https://ru-clip.com/video/rVrb6rrRvNQ/what-is-a-mempool-and-how-to-speed-up-unconfirmed-transactions.html</a:t>
            </a:r>
            <a:endParaRPr sz="1800"/>
          </a:p>
          <a:p>
            <a:pPr marL="0" lvl="0" indent="0" algn="l" rtl="0">
              <a:spcBef>
                <a:spcPts val="0"/>
              </a:spcBef>
              <a:spcAft>
                <a:spcPts val="0"/>
              </a:spcAft>
              <a:buNone/>
            </a:pPr>
            <a:r>
              <a:rPr lang="en-US" sz="1800" u="sng">
                <a:solidFill>
                  <a:schemeClr val="hlink"/>
                </a:solidFill>
                <a:hlinkClick r:id="rId8"/>
              </a:rPr>
              <a:t>https://englishinreims.wordpress.com/toeic-training/practice-toeic-listening-part-i/</a:t>
            </a:r>
            <a:endParaRPr sz="1800"/>
          </a:p>
          <a:p>
            <a:pPr marL="0" lvl="0" indent="0" algn="l" rtl="0">
              <a:spcBef>
                <a:spcPts val="0"/>
              </a:spcBef>
              <a:spcAft>
                <a:spcPts val="0"/>
              </a:spcAft>
              <a:buNone/>
            </a:pPr>
            <a:endParaRPr sz="1800"/>
          </a:p>
          <a:p>
            <a:pPr marL="0" lvl="0" indent="0" algn="l" rtl="0">
              <a:spcBef>
                <a:spcPts val="0"/>
              </a:spcBef>
              <a:spcAft>
                <a:spcPts val="0"/>
              </a:spcAft>
              <a:buNone/>
            </a:pPr>
            <a:endParaRPr sz="1800"/>
          </a:p>
          <a:p>
            <a:pPr marL="0" lvl="0" indent="0" algn="l" rtl="0">
              <a:spcBef>
                <a:spcPts val="0"/>
              </a:spcBef>
              <a:spcAft>
                <a:spcPts val="0"/>
              </a:spcAft>
              <a:buNone/>
            </a:pPr>
            <a:endParaRPr sz="1800"/>
          </a:p>
          <a:p>
            <a:pPr marL="0" lvl="0" indent="0" algn="l" rtl="0">
              <a:spcBef>
                <a:spcPts val="0"/>
              </a:spcBef>
              <a:spcAft>
                <a:spcPts val="0"/>
              </a:spcAft>
              <a:buNone/>
            </a:pPr>
            <a:endParaRPr sz="1800"/>
          </a:p>
        </p:txBody>
      </p:sp>
      <p:sp>
        <p:nvSpPr>
          <p:cNvPr id="895" name="Google Shape;895;p76"/>
          <p:cNvSpPr/>
          <p:nvPr/>
        </p:nvSpPr>
        <p:spPr>
          <a:xfrm>
            <a:off x="11923000" y="7400675"/>
            <a:ext cx="2457000" cy="16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6" name="Google Shape;896;p76"/>
          <p:cNvCxnSpPr/>
          <p:nvPr/>
        </p:nvCxnSpPr>
        <p:spPr>
          <a:xfrm rot="10800000" flipH="1">
            <a:off x="8521063" y="8424476"/>
            <a:ext cx="1292400" cy="1086600"/>
          </a:xfrm>
          <a:prstGeom prst="straightConnector1">
            <a:avLst/>
          </a:prstGeom>
          <a:noFill/>
          <a:ln w="38100" cap="flat" cmpd="sng">
            <a:solidFill>
              <a:srgbClr val="6D9EEB"/>
            </a:solidFill>
            <a:prstDash val="lgDash"/>
            <a:round/>
            <a:headEnd type="triangle" w="med" len="med"/>
            <a:tailEnd type="triangle" w="med" len="med"/>
          </a:ln>
        </p:spPr>
      </p:cxnSp>
      <p:cxnSp>
        <p:nvCxnSpPr>
          <p:cNvPr id="897" name="Google Shape;897;p76"/>
          <p:cNvCxnSpPr/>
          <p:nvPr/>
        </p:nvCxnSpPr>
        <p:spPr>
          <a:xfrm rot="10800000" flipH="1">
            <a:off x="8521063" y="8736776"/>
            <a:ext cx="3679800" cy="774300"/>
          </a:xfrm>
          <a:prstGeom prst="straightConnector1">
            <a:avLst/>
          </a:prstGeom>
          <a:noFill/>
          <a:ln w="38100" cap="flat" cmpd="sng">
            <a:solidFill>
              <a:srgbClr val="6D9EEB"/>
            </a:solidFill>
            <a:prstDash val="solid"/>
            <a:round/>
            <a:headEnd type="triangle" w="med" len="med"/>
            <a:tailEnd type="none" w="med" len="med"/>
          </a:ln>
        </p:spPr>
      </p:cxnSp>
      <p:cxnSp>
        <p:nvCxnSpPr>
          <p:cNvPr id="898" name="Google Shape;898;p76"/>
          <p:cNvCxnSpPr/>
          <p:nvPr/>
        </p:nvCxnSpPr>
        <p:spPr>
          <a:xfrm>
            <a:off x="9813533" y="8424223"/>
            <a:ext cx="0" cy="2786400"/>
          </a:xfrm>
          <a:prstGeom prst="straightConnector1">
            <a:avLst/>
          </a:prstGeom>
          <a:noFill/>
          <a:ln w="38100" cap="flat" cmpd="sng">
            <a:solidFill>
              <a:srgbClr val="6D9EEB"/>
            </a:solidFill>
            <a:prstDash val="lgDash"/>
            <a:round/>
            <a:headEnd type="triangle" w="med" len="med"/>
            <a:tailEnd type="triangle" w="med" len="med"/>
          </a:ln>
        </p:spPr>
      </p:cxnSp>
      <p:cxnSp>
        <p:nvCxnSpPr>
          <p:cNvPr id="899" name="Google Shape;899;p76"/>
          <p:cNvCxnSpPr/>
          <p:nvPr/>
        </p:nvCxnSpPr>
        <p:spPr>
          <a:xfrm>
            <a:off x="9813533" y="8424223"/>
            <a:ext cx="3440100" cy="1939800"/>
          </a:xfrm>
          <a:prstGeom prst="straightConnector1">
            <a:avLst/>
          </a:prstGeom>
          <a:noFill/>
          <a:ln w="38100" cap="flat" cmpd="sng">
            <a:solidFill>
              <a:srgbClr val="6D9EEB"/>
            </a:solidFill>
            <a:prstDash val="lgDash"/>
            <a:round/>
            <a:headEnd type="triangle" w="med" len="med"/>
            <a:tailEnd type="triangle" w="med" len="med"/>
          </a:ln>
        </p:spPr>
      </p:cxnSp>
      <p:cxnSp>
        <p:nvCxnSpPr>
          <p:cNvPr id="900" name="Google Shape;900;p76"/>
          <p:cNvCxnSpPr/>
          <p:nvPr/>
        </p:nvCxnSpPr>
        <p:spPr>
          <a:xfrm>
            <a:off x="9813533" y="8424223"/>
            <a:ext cx="2387400" cy="312300"/>
          </a:xfrm>
          <a:prstGeom prst="straightConnector1">
            <a:avLst/>
          </a:prstGeom>
          <a:noFill/>
          <a:ln w="38100" cap="flat" cmpd="sng">
            <a:solidFill>
              <a:srgbClr val="6D9EEB"/>
            </a:solidFill>
            <a:prstDash val="solid"/>
            <a:round/>
            <a:headEnd type="triangle" w="med" len="med"/>
            <a:tailEnd type="none" w="med" len="med"/>
          </a:ln>
        </p:spPr>
      </p:cxnSp>
      <p:cxnSp>
        <p:nvCxnSpPr>
          <p:cNvPr id="901" name="Google Shape;901;p76"/>
          <p:cNvCxnSpPr/>
          <p:nvPr/>
        </p:nvCxnSpPr>
        <p:spPr>
          <a:xfrm>
            <a:off x="8521063" y="9511076"/>
            <a:ext cx="1292400" cy="1699500"/>
          </a:xfrm>
          <a:prstGeom prst="straightConnector1">
            <a:avLst/>
          </a:prstGeom>
          <a:noFill/>
          <a:ln w="38100" cap="flat" cmpd="sng">
            <a:solidFill>
              <a:srgbClr val="6D9EEB"/>
            </a:solidFill>
            <a:prstDash val="lgDash"/>
            <a:round/>
            <a:headEnd type="triangle" w="med" len="med"/>
            <a:tailEnd type="triangle" w="med" len="med"/>
          </a:ln>
        </p:spPr>
      </p:cxnSp>
      <p:cxnSp>
        <p:nvCxnSpPr>
          <p:cNvPr id="902" name="Google Shape;902;p76"/>
          <p:cNvCxnSpPr/>
          <p:nvPr/>
        </p:nvCxnSpPr>
        <p:spPr>
          <a:xfrm rot="10800000" flipH="1">
            <a:off x="9813533" y="10363756"/>
            <a:ext cx="3440100" cy="846900"/>
          </a:xfrm>
          <a:prstGeom prst="straightConnector1">
            <a:avLst/>
          </a:prstGeom>
          <a:noFill/>
          <a:ln w="38100" cap="flat" cmpd="sng">
            <a:solidFill>
              <a:srgbClr val="6D9EEB"/>
            </a:solidFill>
            <a:prstDash val="lgDash"/>
            <a:round/>
            <a:headEnd type="triangle" w="med" len="med"/>
            <a:tailEnd type="triangle" w="med" len="med"/>
          </a:ln>
        </p:spPr>
      </p:cxnSp>
      <p:cxnSp>
        <p:nvCxnSpPr>
          <p:cNvPr id="903" name="Google Shape;903;p76"/>
          <p:cNvCxnSpPr/>
          <p:nvPr/>
        </p:nvCxnSpPr>
        <p:spPr>
          <a:xfrm rot="10800000" flipH="1">
            <a:off x="9813533" y="8736856"/>
            <a:ext cx="2387400" cy="2473800"/>
          </a:xfrm>
          <a:prstGeom prst="straightConnector1">
            <a:avLst/>
          </a:prstGeom>
          <a:noFill/>
          <a:ln w="38100" cap="flat" cmpd="sng">
            <a:solidFill>
              <a:srgbClr val="6D9EEB"/>
            </a:solidFill>
            <a:prstDash val="solid"/>
            <a:round/>
            <a:headEnd type="triangle" w="med" len="med"/>
            <a:tailEnd type="none" w="med" len="med"/>
          </a:ln>
        </p:spPr>
      </p:cxnSp>
      <p:cxnSp>
        <p:nvCxnSpPr>
          <p:cNvPr id="904" name="Google Shape;904;p76"/>
          <p:cNvCxnSpPr/>
          <p:nvPr/>
        </p:nvCxnSpPr>
        <p:spPr>
          <a:xfrm>
            <a:off x="8521063" y="9511076"/>
            <a:ext cx="4732800" cy="852600"/>
          </a:xfrm>
          <a:prstGeom prst="straightConnector1">
            <a:avLst/>
          </a:prstGeom>
          <a:noFill/>
          <a:ln w="38100" cap="flat" cmpd="sng">
            <a:solidFill>
              <a:srgbClr val="6D9EEB"/>
            </a:solidFill>
            <a:prstDash val="lgDash"/>
            <a:round/>
            <a:headEnd type="triangle" w="med" len="med"/>
            <a:tailEnd type="triangle" w="med" len="med"/>
          </a:ln>
        </p:spPr>
      </p:cxnSp>
      <p:cxnSp>
        <p:nvCxnSpPr>
          <p:cNvPr id="905" name="Google Shape;905;p76"/>
          <p:cNvCxnSpPr/>
          <p:nvPr/>
        </p:nvCxnSpPr>
        <p:spPr>
          <a:xfrm>
            <a:off x="12200905" y="8736628"/>
            <a:ext cx="1052700" cy="1627500"/>
          </a:xfrm>
          <a:prstGeom prst="straightConnector1">
            <a:avLst/>
          </a:prstGeom>
          <a:noFill/>
          <a:ln w="38100" cap="flat" cmpd="sng">
            <a:solidFill>
              <a:srgbClr val="6D9EEB"/>
            </a:solidFill>
            <a:prstDash val="solid"/>
            <a:round/>
            <a:headEnd type="none" w="med" len="med"/>
            <a:tailEnd type="triangle" w="med" len="med"/>
          </a:ln>
        </p:spPr>
      </p:cxnSp>
      <p:sp>
        <p:nvSpPr>
          <p:cNvPr id="906" name="Google Shape;906;p76"/>
          <p:cNvSpPr/>
          <p:nvPr/>
        </p:nvSpPr>
        <p:spPr>
          <a:xfrm>
            <a:off x="7201289" y="8851414"/>
            <a:ext cx="1319700" cy="1319700"/>
          </a:xfrm>
          <a:prstGeom prst="ellipse">
            <a:avLst/>
          </a:prstGeom>
          <a:solidFill>
            <a:srgbClr val="F9CB9C"/>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t>Gloria</a:t>
            </a:r>
            <a:endParaRPr sz="1800"/>
          </a:p>
        </p:txBody>
      </p:sp>
      <p:sp>
        <p:nvSpPr>
          <p:cNvPr id="907" name="Google Shape;907;p76"/>
          <p:cNvSpPr/>
          <p:nvPr/>
        </p:nvSpPr>
        <p:spPr>
          <a:xfrm>
            <a:off x="9153646" y="7104900"/>
            <a:ext cx="1319700" cy="1319700"/>
          </a:xfrm>
          <a:prstGeom prst="ellipse">
            <a:avLst/>
          </a:prstGeom>
          <a:solidFill>
            <a:srgbClr val="B6D7A8"/>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solidFill>
                  <a:srgbClr val="000000"/>
                </a:solidFill>
              </a:rPr>
              <a:t>Rustie</a:t>
            </a:r>
            <a:endParaRPr sz="1800"/>
          </a:p>
        </p:txBody>
      </p:sp>
      <p:sp>
        <p:nvSpPr>
          <p:cNvPr id="908" name="Google Shape;908;p76"/>
          <p:cNvSpPr/>
          <p:nvPr/>
        </p:nvSpPr>
        <p:spPr>
          <a:xfrm>
            <a:off x="12007628" y="7610515"/>
            <a:ext cx="1319700" cy="1319700"/>
          </a:xfrm>
          <a:prstGeom prst="ellipse">
            <a:avLst/>
          </a:prstGeom>
          <a:solidFill>
            <a:srgbClr val="EA9999"/>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t>Justin</a:t>
            </a:r>
            <a:endParaRPr sz="1800"/>
          </a:p>
        </p:txBody>
      </p:sp>
      <p:sp>
        <p:nvSpPr>
          <p:cNvPr id="909" name="Google Shape;909;p76"/>
          <p:cNvSpPr/>
          <p:nvPr/>
        </p:nvSpPr>
        <p:spPr>
          <a:xfrm>
            <a:off x="9153646" y="11210656"/>
            <a:ext cx="1319700" cy="1319700"/>
          </a:xfrm>
          <a:prstGeom prst="ellipse">
            <a:avLst/>
          </a:prstGeom>
          <a:solidFill>
            <a:srgbClr val="A4C2F4"/>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t>Oscar</a:t>
            </a:r>
            <a:endParaRPr sz="1800"/>
          </a:p>
        </p:txBody>
      </p:sp>
      <p:sp>
        <p:nvSpPr>
          <p:cNvPr id="910" name="Google Shape;910;p76"/>
          <p:cNvSpPr/>
          <p:nvPr/>
        </p:nvSpPr>
        <p:spPr>
          <a:xfrm>
            <a:off x="13060366" y="10170744"/>
            <a:ext cx="1319700" cy="1319700"/>
          </a:xfrm>
          <a:prstGeom prst="ellipse">
            <a:avLst/>
          </a:prstGeom>
          <a:solidFill>
            <a:srgbClr val="B4A7D6"/>
          </a:solidFill>
          <a:ln w="9525" cap="flat" cmpd="sng">
            <a:solidFill>
              <a:srgbClr val="00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US" sz="1800"/>
              <a:t>Janice</a:t>
            </a:r>
            <a:endParaRPr sz="1800"/>
          </a:p>
        </p:txBody>
      </p:sp>
    </p:spTree>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916"/>
        <p:cNvGrpSpPr/>
        <p:nvPr/>
      </p:nvGrpSpPr>
      <p:grpSpPr>
        <a:xfrm>
          <a:off x="0" y="0"/>
          <a:ext cx="0" cy="0"/>
          <a:chOff x="0" y="0"/>
          <a:chExt cx="0" cy="0"/>
        </a:xfrm>
      </p:grpSpPr>
      <p:sp>
        <p:nvSpPr>
          <p:cNvPr id="917" name="Google Shape;917;p77"/>
          <p:cNvSpPr/>
          <p:nvPr/>
        </p:nvSpPr>
        <p:spPr>
          <a:xfrm>
            <a:off x="14036075" y="3738013"/>
            <a:ext cx="6222900" cy="2637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highlight>
                <a:srgbClr val="B6D7A8"/>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B6D7A8"/>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B6D7A8"/>
              </a:highlight>
              <a:latin typeface="Nunito Sans"/>
              <a:ea typeface="Nunito Sans"/>
              <a:cs typeface="Nunito Sans"/>
              <a:sym typeface="Nunito Sans"/>
            </a:endParaRPr>
          </a:p>
          <a:p>
            <a:pPr marL="0" lvl="0" indent="0" algn="ctr" rtl="0">
              <a:spcBef>
                <a:spcPts val="0"/>
              </a:spcBef>
              <a:spcAft>
                <a:spcPts val="0"/>
              </a:spcAft>
              <a:buNone/>
            </a:pPr>
            <a:r>
              <a:rPr lang="en-US" sz="2500">
                <a:solidFill>
                  <a:srgbClr val="000000"/>
                </a:solidFill>
                <a:highlight>
                  <a:srgbClr val="B6D7A8"/>
                </a:highlight>
                <a:latin typeface="Nunito Sans"/>
                <a:ea typeface="Nunito Sans"/>
                <a:cs typeface="Nunito Sans"/>
                <a:sym typeface="Nunito Sans"/>
              </a:rPr>
              <a:t>BLOCK HEADER</a:t>
            </a:r>
            <a:endParaRPr sz="2500">
              <a:solidFill>
                <a:srgbClr val="000000"/>
              </a:solidFill>
              <a:highlight>
                <a:srgbClr val="B6D7A8"/>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Clr>
                <a:srgbClr val="000000"/>
              </a:buClr>
              <a:buSzPts val="1100"/>
              <a:buFont typeface="Arial"/>
              <a:buNone/>
            </a:pPr>
            <a:endParaRPr sz="2500">
              <a:solidFill>
                <a:srgbClr val="000000"/>
              </a:solidFill>
              <a:highlight>
                <a:srgbClr val="EA9999"/>
              </a:highlight>
              <a:latin typeface="Nunito Sans"/>
              <a:ea typeface="Nunito Sans"/>
              <a:cs typeface="Nunito Sans"/>
              <a:sym typeface="Nunito Sans"/>
            </a:endParaRPr>
          </a:p>
        </p:txBody>
      </p:sp>
      <p:sp>
        <p:nvSpPr>
          <p:cNvPr id="918" name="Google Shape;918;p77"/>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STEP 3: CREATE A BLOCK</a:t>
            </a:r>
            <a:endParaRPr sz="4500" b="1">
              <a:solidFill>
                <a:srgbClr val="696969"/>
              </a:solidFill>
              <a:latin typeface="Proxima Nova"/>
              <a:ea typeface="Proxima Nova"/>
              <a:cs typeface="Proxima Nova"/>
              <a:sym typeface="Proxima Nova"/>
            </a:endParaRPr>
          </a:p>
        </p:txBody>
      </p:sp>
      <p:sp>
        <p:nvSpPr>
          <p:cNvPr id="919" name="Google Shape;919;p77"/>
          <p:cNvSpPr txBox="1"/>
          <p:nvPr/>
        </p:nvSpPr>
        <p:spPr>
          <a:xfrm>
            <a:off x="800700" y="23089"/>
            <a:ext cx="21588625" cy="1412411"/>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RECIPE FOR MINING</a:t>
            </a:r>
            <a:endParaRPr sz="7200" b="1" dirty="0">
              <a:solidFill>
                <a:schemeClr val="bg1"/>
              </a:solidFill>
              <a:latin typeface="Montserrat"/>
              <a:ea typeface="Montserrat"/>
              <a:cs typeface="Montserrat"/>
              <a:sym typeface="Montserrat"/>
            </a:endParaRPr>
          </a:p>
        </p:txBody>
      </p:sp>
      <p:sp>
        <p:nvSpPr>
          <p:cNvPr id="920" name="Google Shape;920;p77"/>
          <p:cNvSpPr txBox="1"/>
          <p:nvPr/>
        </p:nvSpPr>
        <p:spPr>
          <a:xfrm>
            <a:off x="1998575" y="6872100"/>
            <a:ext cx="10766400" cy="8284200"/>
          </a:xfrm>
          <a:prstGeom prst="rect">
            <a:avLst/>
          </a:prstGeom>
          <a:noFill/>
          <a:ln>
            <a:noFill/>
          </a:ln>
        </p:spPr>
        <p:txBody>
          <a:bodyPr spcFirstLastPara="1" wrap="square" lIns="91425" tIns="91425" rIns="91425" bIns="91425" anchor="t" anchorCtr="0">
            <a:noAutofit/>
          </a:bodyPr>
          <a:lstStyle/>
          <a:p>
            <a:pPr marL="457200" marR="0" lvl="0" indent="-552450" algn="l" rtl="0">
              <a:lnSpc>
                <a:spcPct val="100000"/>
              </a:lnSpc>
              <a:spcBef>
                <a:spcPts val="0"/>
              </a:spcBef>
              <a:spcAft>
                <a:spcPts val="0"/>
              </a:spcAft>
              <a:buClr>
                <a:srgbClr val="000000"/>
              </a:buClr>
              <a:buSzPts val="5100"/>
              <a:buFont typeface="Proxima Nova"/>
              <a:buChar char="●"/>
            </a:pPr>
            <a:r>
              <a:rPr lang="en-US" sz="5100" dirty="0">
                <a:latin typeface="Proxima Nova"/>
                <a:ea typeface="Proxima Nova"/>
                <a:cs typeface="Proxima Nova"/>
                <a:sym typeface="Proxima Nova"/>
              </a:rPr>
              <a:t>Gather transactions into a block</a:t>
            </a:r>
            <a:endParaRPr sz="5100" dirty="0">
              <a:latin typeface="Proxima Nova"/>
              <a:ea typeface="Proxima Nova"/>
              <a:cs typeface="Proxima Nova"/>
              <a:sym typeface="Proxima Nova"/>
            </a:endParaRPr>
          </a:p>
          <a:p>
            <a:pPr marL="914400" marR="0" lvl="1" indent="-552450" algn="l" rtl="0">
              <a:lnSpc>
                <a:spcPct val="100000"/>
              </a:lnSpc>
              <a:spcBef>
                <a:spcPts val="0"/>
              </a:spcBef>
              <a:spcAft>
                <a:spcPts val="0"/>
              </a:spcAft>
              <a:buSzPts val="5100"/>
              <a:buFont typeface="Proxima Nova"/>
              <a:buChar char="○"/>
            </a:pPr>
            <a:r>
              <a:rPr lang="en-US" sz="5100" dirty="0">
                <a:latin typeface="Proxima Nova"/>
                <a:ea typeface="Proxima Nova"/>
                <a:cs typeface="Proxima Nova"/>
                <a:sym typeface="Proxima Nova"/>
              </a:rPr>
              <a:t>Choose whichever transactions you want (most transaction fees)</a:t>
            </a:r>
            <a:endParaRPr sz="5100" dirty="0">
              <a:latin typeface="Proxima Nova"/>
              <a:ea typeface="Proxima Nova"/>
              <a:cs typeface="Proxima Nova"/>
              <a:sym typeface="Proxima Nova"/>
            </a:endParaRPr>
          </a:p>
          <a:p>
            <a:pPr marL="457200" marR="0" lvl="0" indent="-552450" algn="l" rtl="0">
              <a:lnSpc>
                <a:spcPct val="100000"/>
              </a:lnSpc>
              <a:spcBef>
                <a:spcPts val="0"/>
              </a:spcBef>
              <a:spcAft>
                <a:spcPts val="0"/>
              </a:spcAft>
              <a:buSzPts val="5100"/>
              <a:buFont typeface="Proxima Nova"/>
              <a:buChar char="●"/>
            </a:pPr>
            <a:r>
              <a:rPr lang="en-US" sz="5100" dirty="0">
                <a:latin typeface="Proxima Nova"/>
                <a:ea typeface="Proxima Nova"/>
                <a:cs typeface="Proxima Nova"/>
                <a:sym typeface="Proxima Nova"/>
              </a:rPr>
              <a:t>Get previous block hash and other necessary metadata</a:t>
            </a:r>
            <a:endParaRPr sz="5100" dirty="0">
              <a:latin typeface="Proxima Nova"/>
              <a:ea typeface="Proxima Nova"/>
              <a:cs typeface="Proxima Nova"/>
              <a:sym typeface="Proxima Nova"/>
            </a:endParaRPr>
          </a:p>
        </p:txBody>
      </p:sp>
      <p:sp>
        <p:nvSpPr>
          <p:cNvPr id="921" name="Google Shape;921;p77"/>
          <p:cNvSpPr/>
          <p:nvPr/>
        </p:nvSpPr>
        <p:spPr>
          <a:xfrm>
            <a:off x="20038958" y="5926625"/>
            <a:ext cx="2466300" cy="464400"/>
          </a:xfrm>
          <a:prstGeom prst="roundRect">
            <a:avLst>
              <a:gd name="adj" fmla="val 16667"/>
            </a:avLst>
          </a:prstGeom>
          <a:solidFill>
            <a:srgbClr val="CC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latin typeface="Nunito Sans"/>
                <a:ea typeface="Nunito Sans"/>
                <a:cs typeface="Nunito Sans"/>
                <a:sym typeface="Nunito Sans"/>
              </a:rPr>
              <a:t>F = H(C || D)</a:t>
            </a:r>
            <a:endParaRPr sz="1800"/>
          </a:p>
        </p:txBody>
      </p:sp>
      <p:sp>
        <p:nvSpPr>
          <p:cNvPr id="922" name="Google Shape;922;p77"/>
          <p:cNvSpPr/>
          <p:nvPr/>
        </p:nvSpPr>
        <p:spPr>
          <a:xfrm>
            <a:off x="21441992" y="7045845"/>
            <a:ext cx="2466300" cy="464400"/>
          </a:xfrm>
          <a:prstGeom prst="roundRect">
            <a:avLst>
              <a:gd name="adj" fmla="val 16667"/>
            </a:avLst>
          </a:prstGeom>
          <a:solidFill>
            <a:srgbClr val="CC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000000"/>
                </a:solidFill>
                <a:latin typeface="Nunito Sans"/>
                <a:ea typeface="Nunito Sans"/>
                <a:cs typeface="Nunito Sans"/>
                <a:sym typeface="Nunito Sans"/>
              </a:rPr>
              <a:t>D = H(TX</a:t>
            </a:r>
            <a:r>
              <a:rPr lang="en-US" sz="1800" baseline="-25000">
                <a:solidFill>
                  <a:srgbClr val="000000"/>
                </a:solidFill>
                <a:latin typeface="Nunito Sans"/>
                <a:ea typeface="Nunito Sans"/>
                <a:cs typeface="Nunito Sans"/>
                <a:sym typeface="Nunito Sans"/>
              </a:rPr>
              <a:t>4</a:t>
            </a:r>
            <a:r>
              <a:rPr lang="en-US" sz="1800">
                <a:solidFill>
                  <a:srgbClr val="000000"/>
                </a:solidFill>
                <a:latin typeface="Nunito Sans"/>
                <a:ea typeface="Nunito Sans"/>
                <a:cs typeface="Nunito Sans"/>
                <a:sym typeface="Nunito Sans"/>
              </a:rPr>
              <a:t>)</a:t>
            </a:r>
            <a:endParaRPr sz="1800">
              <a:latin typeface="Nunito Sans"/>
              <a:ea typeface="Nunito Sans"/>
              <a:cs typeface="Nunito Sans"/>
              <a:sym typeface="Nunito Sans"/>
            </a:endParaRPr>
          </a:p>
        </p:txBody>
      </p:sp>
      <p:sp>
        <p:nvSpPr>
          <p:cNvPr id="923" name="Google Shape;923;p77"/>
          <p:cNvSpPr/>
          <p:nvPr/>
        </p:nvSpPr>
        <p:spPr>
          <a:xfrm>
            <a:off x="21441992" y="7900456"/>
            <a:ext cx="2466300" cy="464400"/>
          </a:xfrm>
          <a:prstGeom prst="roundRect">
            <a:avLst>
              <a:gd name="adj" fmla="val 16667"/>
            </a:avLst>
          </a:prstGeom>
          <a:gradFill>
            <a:gsLst>
              <a:gs pos="0">
                <a:srgbClr val="FDECDB"/>
              </a:gs>
              <a:gs pos="100000">
                <a:srgbClr val="F0A963"/>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800">
                <a:solidFill>
                  <a:srgbClr val="000000"/>
                </a:solidFill>
                <a:latin typeface="Nunito Sans"/>
                <a:ea typeface="Nunito Sans"/>
                <a:cs typeface="Nunito Sans"/>
                <a:sym typeface="Nunito Sans"/>
              </a:rPr>
              <a:t>TX</a:t>
            </a:r>
            <a:r>
              <a:rPr lang="en-US" sz="1800" baseline="-25000">
                <a:solidFill>
                  <a:srgbClr val="000000"/>
                </a:solidFill>
                <a:latin typeface="Nunito Sans"/>
                <a:ea typeface="Nunito Sans"/>
                <a:cs typeface="Nunito Sans"/>
                <a:sym typeface="Nunito Sans"/>
              </a:rPr>
              <a:t>4</a:t>
            </a:r>
            <a:endParaRPr sz="1800"/>
          </a:p>
        </p:txBody>
      </p:sp>
      <p:sp>
        <p:nvSpPr>
          <p:cNvPr id="924" name="Google Shape;924;p77"/>
          <p:cNvSpPr/>
          <p:nvPr/>
        </p:nvSpPr>
        <p:spPr>
          <a:xfrm>
            <a:off x="18675253" y="7045845"/>
            <a:ext cx="2466300" cy="464400"/>
          </a:xfrm>
          <a:prstGeom prst="roundRect">
            <a:avLst>
              <a:gd name="adj" fmla="val 16667"/>
            </a:avLst>
          </a:prstGeom>
          <a:solidFill>
            <a:srgbClr val="CC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latin typeface="Nunito Sans"/>
                <a:ea typeface="Nunito Sans"/>
                <a:cs typeface="Nunito Sans"/>
                <a:sym typeface="Nunito Sans"/>
              </a:rPr>
              <a:t>C = H(TX</a:t>
            </a:r>
            <a:r>
              <a:rPr lang="en-US" sz="1800" baseline="-25000">
                <a:latin typeface="Nunito Sans"/>
                <a:ea typeface="Nunito Sans"/>
                <a:cs typeface="Nunito Sans"/>
                <a:sym typeface="Nunito Sans"/>
              </a:rPr>
              <a:t>3</a:t>
            </a:r>
            <a:r>
              <a:rPr lang="en-US" sz="1800">
                <a:latin typeface="Nunito Sans"/>
                <a:ea typeface="Nunito Sans"/>
                <a:cs typeface="Nunito Sans"/>
                <a:sym typeface="Nunito Sans"/>
              </a:rPr>
              <a:t>)</a:t>
            </a:r>
            <a:endParaRPr sz="1800">
              <a:latin typeface="Nunito Sans"/>
              <a:ea typeface="Nunito Sans"/>
              <a:cs typeface="Nunito Sans"/>
              <a:sym typeface="Nunito Sans"/>
            </a:endParaRPr>
          </a:p>
        </p:txBody>
      </p:sp>
      <p:sp>
        <p:nvSpPr>
          <p:cNvPr id="925" name="Google Shape;925;p77"/>
          <p:cNvSpPr/>
          <p:nvPr/>
        </p:nvSpPr>
        <p:spPr>
          <a:xfrm>
            <a:off x="18675253" y="7900456"/>
            <a:ext cx="2466300" cy="464400"/>
          </a:xfrm>
          <a:prstGeom prst="roundRect">
            <a:avLst>
              <a:gd name="adj" fmla="val 16667"/>
            </a:avLst>
          </a:prstGeom>
          <a:gradFill>
            <a:gsLst>
              <a:gs pos="0">
                <a:srgbClr val="DBD4EB"/>
              </a:gs>
              <a:gs pos="100000">
                <a:srgbClr val="91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latin typeface="Nunito Sans"/>
                <a:ea typeface="Nunito Sans"/>
                <a:cs typeface="Nunito Sans"/>
                <a:sym typeface="Nunito Sans"/>
              </a:rPr>
              <a:t>TX</a:t>
            </a:r>
            <a:r>
              <a:rPr lang="en-US" sz="1800" baseline="-25000">
                <a:latin typeface="Nunito Sans"/>
                <a:ea typeface="Nunito Sans"/>
                <a:cs typeface="Nunito Sans"/>
                <a:sym typeface="Nunito Sans"/>
              </a:rPr>
              <a:t>3</a:t>
            </a:r>
            <a:endParaRPr sz="1800"/>
          </a:p>
        </p:txBody>
      </p:sp>
      <p:sp>
        <p:nvSpPr>
          <p:cNvPr id="926" name="Google Shape;926;p77"/>
          <p:cNvSpPr/>
          <p:nvPr/>
        </p:nvSpPr>
        <p:spPr>
          <a:xfrm>
            <a:off x="14505480" y="5926625"/>
            <a:ext cx="2466300" cy="464400"/>
          </a:xfrm>
          <a:prstGeom prst="roundRect">
            <a:avLst>
              <a:gd name="adj" fmla="val 16667"/>
            </a:avLst>
          </a:prstGeom>
          <a:solidFill>
            <a:srgbClr val="CC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latin typeface="Nunito Sans"/>
                <a:ea typeface="Nunito Sans"/>
                <a:cs typeface="Nunito Sans"/>
                <a:sym typeface="Nunito Sans"/>
              </a:rPr>
              <a:t>E = H(A || B)</a:t>
            </a:r>
            <a:endParaRPr sz="1800"/>
          </a:p>
        </p:txBody>
      </p:sp>
      <p:sp>
        <p:nvSpPr>
          <p:cNvPr id="927" name="Google Shape;927;p77"/>
          <p:cNvSpPr/>
          <p:nvPr/>
        </p:nvSpPr>
        <p:spPr>
          <a:xfrm>
            <a:off x="15908514" y="7045845"/>
            <a:ext cx="2466300" cy="464400"/>
          </a:xfrm>
          <a:prstGeom prst="roundRect">
            <a:avLst>
              <a:gd name="adj" fmla="val 16667"/>
            </a:avLst>
          </a:prstGeom>
          <a:solidFill>
            <a:srgbClr val="CC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latin typeface="Nunito Sans"/>
                <a:ea typeface="Nunito Sans"/>
                <a:cs typeface="Nunito Sans"/>
                <a:sym typeface="Nunito Sans"/>
              </a:rPr>
              <a:t>B = H(</a:t>
            </a:r>
            <a:r>
              <a:rPr lang="en-US" sz="1800">
                <a:solidFill>
                  <a:srgbClr val="000000"/>
                </a:solidFill>
                <a:latin typeface="Nunito Sans"/>
                <a:ea typeface="Nunito Sans"/>
                <a:cs typeface="Nunito Sans"/>
                <a:sym typeface="Nunito Sans"/>
              </a:rPr>
              <a:t>TX</a:t>
            </a:r>
            <a:r>
              <a:rPr lang="en-US" sz="1800" baseline="-25000">
                <a:solidFill>
                  <a:srgbClr val="000000"/>
                </a:solidFill>
                <a:latin typeface="Nunito Sans"/>
                <a:ea typeface="Nunito Sans"/>
                <a:cs typeface="Nunito Sans"/>
                <a:sym typeface="Nunito Sans"/>
              </a:rPr>
              <a:t>2</a:t>
            </a:r>
            <a:r>
              <a:rPr lang="en-US" sz="1800">
                <a:solidFill>
                  <a:srgbClr val="000000"/>
                </a:solidFill>
                <a:latin typeface="Nunito Sans"/>
                <a:ea typeface="Nunito Sans"/>
                <a:cs typeface="Nunito Sans"/>
                <a:sym typeface="Nunito Sans"/>
              </a:rPr>
              <a:t>)</a:t>
            </a:r>
            <a:endParaRPr sz="1800">
              <a:latin typeface="Nunito Sans"/>
              <a:ea typeface="Nunito Sans"/>
              <a:cs typeface="Nunito Sans"/>
              <a:sym typeface="Nunito Sans"/>
            </a:endParaRPr>
          </a:p>
        </p:txBody>
      </p:sp>
      <p:sp>
        <p:nvSpPr>
          <p:cNvPr id="928" name="Google Shape;928;p77"/>
          <p:cNvSpPr/>
          <p:nvPr/>
        </p:nvSpPr>
        <p:spPr>
          <a:xfrm>
            <a:off x="15908514" y="7900456"/>
            <a:ext cx="2466300" cy="464400"/>
          </a:xfrm>
          <a:prstGeom prst="roundRect">
            <a:avLst>
              <a:gd name="adj" fmla="val 16667"/>
            </a:avLst>
          </a:prstGeom>
          <a:gradFill>
            <a:gsLst>
              <a:gs pos="0">
                <a:srgbClr val="DFE9FB"/>
              </a:gs>
              <a:gs pos="100000">
                <a:srgbClr val="6E9BE7"/>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800">
                <a:solidFill>
                  <a:srgbClr val="000000"/>
                </a:solidFill>
                <a:latin typeface="Nunito Sans"/>
                <a:ea typeface="Nunito Sans"/>
                <a:cs typeface="Nunito Sans"/>
                <a:sym typeface="Nunito Sans"/>
              </a:rPr>
              <a:t>TX</a:t>
            </a:r>
            <a:r>
              <a:rPr lang="en-US" sz="1800" baseline="-25000">
                <a:solidFill>
                  <a:srgbClr val="000000"/>
                </a:solidFill>
                <a:latin typeface="Nunito Sans"/>
                <a:ea typeface="Nunito Sans"/>
                <a:cs typeface="Nunito Sans"/>
                <a:sym typeface="Nunito Sans"/>
              </a:rPr>
              <a:t>2</a:t>
            </a:r>
            <a:endParaRPr sz="1800"/>
          </a:p>
        </p:txBody>
      </p:sp>
      <p:sp>
        <p:nvSpPr>
          <p:cNvPr id="929" name="Google Shape;929;p77"/>
          <p:cNvSpPr/>
          <p:nvPr/>
        </p:nvSpPr>
        <p:spPr>
          <a:xfrm>
            <a:off x="13141775" y="7045845"/>
            <a:ext cx="2466300" cy="464400"/>
          </a:xfrm>
          <a:prstGeom prst="roundRect">
            <a:avLst>
              <a:gd name="adj" fmla="val 16667"/>
            </a:avLst>
          </a:prstGeom>
          <a:solidFill>
            <a:srgbClr val="CC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latin typeface="Nunito Sans"/>
                <a:ea typeface="Nunito Sans"/>
                <a:cs typeface="Nunito Sans"/>
                <a:sym typeface="Nunito Sans"/>
              </a:rPr>
              <a:t>A = H(</a:t>
            </a:r>
            <a:r>
              <a:rPr lang="en-US" sz="1800">
                <a:solidFill>
                  <a:srgbClr val="000000"/>
                </a:solidFill>
                <a:latin typeface="Nunito Sans"/>
                <a:ea typeface="Nunito Sans"/>
                <a:cs typeface="Nunito Sans"/>
                <a:sym typeface="Nunito Sans"/>
              </a:rPr>
              <a:t>TX</a:t>
            </a:r>
            <a:r>
              <a:rPr lang="en-US" sz="1800" baseline="-25000">
                <a:solidFill>
                  <a:srgbClr val="000000"/>
                </a:solidFill>
                <a:latin typeface="Nunito Sans"/>
                <a:ea typeface="Nunito Sans"/>
                <a:cs typeface="Nunito Sans"/>
                <a:sym typeface="Nunito Sans"/>
              </a:rPr>
              <a:t>1</a:t>
            </a:r>
            <a:r>
              <a:rPr lang="en-US" sz="1800">
                <a:solidFill>
                  <a:srgbClr val="000000"/>
                </a:solidFill>
                <a:latin typeface="Nunito Sans"/>
                <a:ea typeface="Nunito Sans"/>
                <a:cs typeface="Nunito Sans"/>
                <a:sym typeface="Nunito Sans"/>
              </a:rPr>
              <a:t>)</a:t>
            </a:r>
            <a:endParaRPr sz="1800"/>
          </a:p>
        </p:txBody>
      </p:sp>
      <p:sp>
        <p:nvSpPr>
          <p:cNvPr id="930" name="Google Shape;930;p77"/>
          <p:cNvSpPr/>
          <p:nvPr/>
        </p:nvSpPr>
        <p:spPr>
          <a:xfrm>
            <a:off x="13141775" y="7900456"/>
            <a:ext cx="2466300" cy="464400"/>
          </a:xfrm>
          <a:prstGeom prst="roundRect">
            <a:avLst>
              <a:gd name="adj" fmla="val 16667"/>
            </a:avLst>
          </a:prstGeom>
          <a:gradFill>
            <a:gsLst>
              <a:gs pos="0">
                <a:srgbClr val="DCECD5"/>
              </a:gs>
              <a:gs pos="100000">
                <a:srgbClr val="93BC81"/>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2400">
                <a:solidFill>
                  <a:srgbClr val="000000"/>
                </a:solidFill>
                <a:latin typeface="Nunito Sans"/>
                <a:ea typeface="Nunito Sans"/>
                <a:cs typeface="Nunito Sans"/>
                <a:sym typeface="Nunito Sans"/>
              </a:rPr>
              <a:t>Coinbase</a:t>
            </a:r>
            <a:endParaRPr sz="2400"/>
          </a:p>
        </p:txBody>
      </p:sp>
      <p:cxnSp>
        <p:nvCxnSpPr>
          <p:cNvPr id="931" name="Google Shape;931;p77"/>
          <p:cNvCxnSpPr>
            <a:stCxn id="930" idx="0"/>
            <a:endCxn id="929" idx="2"/>
          </p:cNvCxnSpPr>
          <p:nvPr/>
        </p:nvCxnSpPr>
        <p:spPr>
          <a:xfrm rot="10800000">
            <a:off x="14374925" y="7510156"/>
            <a:ext cx="0" cy="390300"/>
          </a:xfrm>
          <a:prstGeom prst="straightConnector1">
            <a:avLst/>
          </a:prstGeom>
          <a:noFill/>
          <a:ln w="38100" cap="flat" cmpd="sng">
            <a:solidFill>
              <a:srgbClr val="000000"/>
            </a:solidFill>
            <a:prstDash val="solid"/>
            <a:round/>
            <a:headEnd type="none" w="med" len="med"/>
            <a:tailEnd type="triangle" w="med" len="med"/>
          </a:ln>
        </p:spPr>
      </p:cxnSp>
      <p:cxnSp>
        <p:nvCxnSpPr>
          <p:cNvPr id="932" name="Google Shape;932;p77"/>
          <p:cNvCxnSpPr>
            <a:stCxn id="928" idx="0"/>
            <a:endCxn id="927" idx="2"/>
          </p:cNvCxnSpPr>
          <p:nvPr/>
        </p:nvCxnSpPr>
        <p:spPr>
          <a:xfrm rot="10800000">
            <a:off x="17141664" y="7510156"/>
            <a:ext cx="0" cy="390300"/>
          </a:xfrm>
          <a:prstGeom prst="straightConnector1">
            <a:avLst/>
          </a:prstGeom>
          <a:noFill/>
          <a:ln w="38100" cap="flat" cmpd="sng">
            <a:solidFill>
              <a:srgbClr val="000000"/>
            </a:solidFill>
            <a:prstDash val="solid"/>
            <a:round/>
            <a:headEnd type="none" w="med" len="med"/>
            <a:tailEnd type="triangle" w="med" len="med"/>
          </a:ln>
        </p:spPr>
      </p:cxnSp>
      <p:cxnSp>
        <p:nvCxnSpPr>
          <p:cNvPr id="933" name="Google Shape;933;p77"/>
          <p:cNvCxnSpPr>
            <a:stCxn id="925" idx="0"/>
            <a:endCxn id="924" idx="2"/>
          </p:cNvCxnSpPr>
          <p:nvPr/>
        </p:nvCxnSpPr>
        <p:spPr>
          <a:xfrm rot="10800000">
            <a:off x="19908403" y="7510156"/>
            <a:ext cx="0" cy="390300"/>
          </a:xfrm>
          <a:prstGeom prst="straightConnector1">
            <a:avLst/>
          </a:prstGeom>
          <a:noFill/>
          <a:ln w="38100" cap="flat" cmpd="sng">
            <a:solidFill>
              <a:srgbClr val="000000"/>
            </a:solidFill>
            <a:prstDash val="solid"/>
            <a:round/>
            <a:headEnd type="none" w="med" len="med"/>
            <a:tailEnd type="triangle" w="med" len="med"/>
          </a:ln>
        </p:spPr>
      </p:cxnSp>
      <p:cxnSp>
        <p:nvCxnSpPr>
          <p:cNvPr id="934" name="Google Shape;934;p77"/>
          <p:cNvCxnSpPr>
            <a:stCxn id="923" idx="0"/>
            <a:endCxn id="922" idx="2"/>
          </p:cNvCxnSpPr>
          <p:nvPr/>
        </p:nvCxnSpPr>
        <p:spPr>
          <a:xfrm rot="10800000">
            <a:off x="22675142" y="7510156"/>
            <a:ext cx="0" cy="390300"/>
          </a:xfrm>
          <a:prstGeom prst="straightConnector1">
            <a:avLst/>
          </a:prstGeom>
          <a:noFill/>
          <a:ln w="38100" cap="flat" cmpd="sng">
            <a:solidFill>
              <a:srgbClr val="000000"/>
            </a:solidFill>
            <a:prstDash val="solid"/>
            <a:round/>
            <a:headEnd type="none" w="med" len="med"/>
            <a:tailEnd type="triangle" w="med" len="med"/>
          </a:ln>
        </p:spPr>
      </p:cxnSp>
      <p:cxnSp>
        <p:nvCxnSpPr>
          <p:cNvPr id="935" name="Google Shape;935;p77"/>
          <p:cNvCxnSpPr>
            <a:stCxn id="929" idx="0"/>
            <a:endCxn id="926" idx="2"/>
          </p:cNvCxnSpPr>
          <p:nvPr/>
        </p:nvCxnSpPr>
        <p:spPr>
          <a:xfrm rot="10800000" flipH="1">
            <a:off x="14374925" y="6390945"/>
            <a:ext cx="1363800" cy="654900"/>
          </a:xfrm>
          <a:prstGeom prst="straightConnector1">
            <a:avLst/>
          </a:prstGeom>
          <a:noFill/>
          <a:ln w="38100" cap="flat" cmpd="sng">
            <a:solidFill>
              <a:srgbClr val="000000"/>
            </a:solidFill>
            <a:prstDash val="solid"/>
            <a:round/>
            <a:headEnd type="none" w="med" len="med"/>
            <a:tailEnd type="triangle" w="med" len="med"/>
          </a:ln>
        </p:spPr>
      </p:cxnSp>
      <p:cxnSp>
        <p:nvCxnSpPr>
          <p:cNvPr id="936" name="Google Shape;936;p77"/>
          <p:cNvCxnSpPr>
            <a:stCxn id="927" idx="0"/>
            <a:endCxn id="926" idx="2"/>
          </p:cNvCxnSpPr>
          <p:nvPr/>
        </p:nvCxnSpPr>
        <p:spPr>
          <a:xfrm rot="10800000">
            <a:off x="15738564" y="6390945"/>
            <a:ext cx="1403100" cy="654900"/>
          </a:xfrm>
          <a:prstGeom prst="straightConnector1">
            <a:avLst/>
          </a:prstGeom>
          <a:noFill/>
          <a:ln w="38100" cap="flat" cmpd="sng">
            <a:solidFill>
              <a:srgbClr val="000000"/>
            </a:solidFill>
            <a:prstDash val="solid"/>
            <a:round/>
            <a:headEnd type="none" w="med" len="med"/>
            <a:tailEnd type="triangle" w="med" len="med"/>
          </a:ln>
        </p:spPr>
      </p:cxnSp>
      <p:cxnSp>
        <p:nvCxnSpPr>
          <p:cNvPr id="937" name="Google Shape;937;p77"/>
          <p:cNvCxnSpPr>
            <a:stCxn id="924" idx="0"/>
            <a:endCxn id="921" idx="2"/>
          </p:cNvCxnSpPr>
          <p:nvPr/>
        </p:nvCxnSpPr>
        <p:spPr>
          <a:xfrm rot="10800000" flipH="1">
            <a:off x="19908403" y="6390945"/>
            <a:ext cx="1363800" cy="654900"/>
          </a:xfrm>
          <a:prstGeom prst="straightConnector1">
            <a:avLst/>
          </a:prstGeom>
          <a:noFill/>
          <a:ln w="38100" cap="flat" cmpd="sng">
            <a:solidFill>
              <a:srgbClr val="000000"/>
            </a:solidFill>
            <a:prstDash val="solid"/>
            <a:round/>
            <a:headEnd type="none" w="med" len="med"/>
            <a:tailEnd type="triangle" w="med" len="med"/>
          </a:ln>
        </p:spPr>
      </p:cxnSp>
      <p:cxnSp>
        <p:nvCxnSpPr>
          <p:cNvPr id="938" name="Google Shape;938;p77"/>
          <p:cNvCxnSpPr>
            <a:stCxn id="922" idx="0"/>
            <a:endCxn id="921" idx="2"/>
          </p:cNvCxnSpPr>
          <p:nvPr/>
        </p:nvCxnSpPr>
        <p:spPr>
          <a:xfrm rot="10800000">
            <a:off x="21272042" y="6390945"/>
            <a:ext cx="1403100" cy="654900"/>
          </a:xfrm>
          <a:prstGeom prst="straightConnector1">
            <a:avLst/>
          </a:prstGeom>
          <a:noFill/>
          <a:ln w="38100" cap="flat" cmpd="sng">
            <a:solidFill>
              <a:srgbClr val="000000"/>
            </a:solidFill>
            <a:prstDash val="solid"/>
            <a:round/>
            <a:headEnd type="none" w="med" len="med"/>
            <a:tailEnd type="triangle" w="med" len="med"/>
          </a:ln>
        </p:spPr>
      </p:cxnSp>
      <p:sp>
        <p:nvSpPr>
          <p:cNvPr id="939" name="Google Shape;939;p77"/>
          <p:cNvSpPr/>
          <p:nvPr/>
        </p:nvSpPr>
        <p:spPr>
          <a:xfrm>
            <a:off x="17272006" y="4715400"/>
            <a:ext cx="2697300" cy="796200"/>
          </a:xfrm>
          <a:prstGeom prst="roundRect">
            <a:avLst>
              <a:gd name="adj" fmla="val 16667"/>
            </a:avLst>
          </a:prstGeom>
          <a:gradFill>
            <a:gsLst>
              <a:gs pos="0">
                <a:srgbClr val="FFF6DB"/>
              </a:gs>
              <a:gs pos="100000">
                <a:srgbClr val="FAD25C"/>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latin typeface="Nunito Sans"/>
                <a:ea typeface="Nunito Sans"/>
                <a:cs typeface="Nunito Sans"/>
                <a:sym typeface="Nunito Sans"/>
              </a:rPr>
              <a:t>MERKLE ROOT</a:t>
            </a:r>
            <a:endParaRPr sz="2500">
              <a:latin typeface="Nunito Sans"/>
              <a:ea typeface="Nunito Sans"/>
              <a:cs typeface="Nunito Sans"/>
              <a:sym typeface="Nunito Sans"/>
            </a:endParaRPr>
          </a:p>
        </p:txBody>
      </p:sp>
      <p:sp>
        <p:nvSpPr>
          <p:cNvPr id="940" name="Google Shape;940;p77"/>
          <p:cNvSpPr/>
          <p:nvPr/>
        </p:nvSpPr>
        <p:spPr>
          <a:xfrm>
            <a:off x="7418400" y="3738013"/>
            <a:ext cx="6222900" cy="2637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highlight>
                <a:srgbClr val="9FC5E8"/>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9FC5E8"/>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9FC5E8"/>
              </a:highlight>
              <a:latin typeface="Nunito Sans"/>
              <a:ea typeface="Nunito Sans"/>
              <a:cs typeface="Nunito Sans"/>
              <a:sym typeface="Nunito Sans"/>
            </a:endParaRPr>
          </a:p>
          <a:p>
            <a:pPr marL="0" lvl="0" indent="0" algn="ctr" rtl="0">
              <a:spcBef>
                <a:spcPts val="0"/>
              </a:spcBef>
              <a:spcAft>
                <a:spcPts val="0"/>
              </a:spcAft>
              <a:buNone/>
            </a:pPr>
            <a:r>
              <a:rPr lang="en-US" sz="2500">
                <a:solidFill>
                  <a:srgbClr val="000000"/>
                </a:solidFill>
                <a:highlight>
                  <a:srgbClr val="9FC5E8"/>
                </a:highlight>
                <a:latin typeface="Nunito Sans"/>
                <a:ea typeface="Nunito Sans"/>
                <a:cs typeface="Nunito Sans"/>
                <a:sym typeface="Nunito Sans"/>
              </a:rPr>
              <a:t>BLOCK HEADER</a:t>
            </a:r>
            <a:endParaRPr sz="2500">
              <a:solidFill>
                <a:srgbClr val="000000"/>
              </a:solidFill>
              <a:highlight>
                <a:srgbClr val="9FC5E8"/>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solidFill>
                <a:srgbClr val="000000"/>
              </a:solidFill>
              <a:highlight>
                <a:srgbClr val="EA9999"/>
              </a:highlight>
              <a:latin typeface="Nunito Sans"/>
              <a:ea typeface="Nunito Sans"/>
              <a:cs typeface="Nunito Sans"/>
              <a:sym typeface="Nunito Sans"/>
            </a:endParaRPr>
          </a:p>
          <a:p>
            <a:pPr marL="0" lvl="0" indent="0" algn="ctr" rtl="0">
              <a:spcBef>
                <a:spcPts val="0"/>
              </a:spcBef>
              <a:spcAft>
                <a:spcPts val="0"/>
              </a:spcAft>
              <a:buClr>
                <a:srgbClr val="000000"/>
              </a:buClr>
              <a:buSzPts val="1100"/>
              <a:buFont typeface="Arial"/>
              <a:buNone/>
            </a:pPr>
            <a:endParaRPr sz="2500">
              <a:solidFill>
                <a:srgbClr val="000000"/>
              </a:solidFill>
              <a:highlight>
                <a:srgbClr val="EA9999"/>
              </a:highlight>
              <a:latin typeface="Nunito Sans"/>
              <a:ea typeface="Nunito Sans"/>
              <a:cs typeface="Nunito Sans"/>
              <a:sym typeface="Nunito Sans"/>
            </a:endParaRPr>
          </a:p>
        </p:txBody>
      </p:sp>
      <p:sp>
        <p:nvSpPr>
          <p:cNvPr id="941" name="Google Shape;941;p77"/>
          <p:cNvSpPr/>
          <p:nvPr/>
        </p:nvSpPr>
        <p:spPr>
          <a:xfrm>
            <a:off x="7753281" y="4715388"/>
            <a:ext cx="2650200" cy="833700"/>
          </a:xfrm>
          <a:prstGeom prst="roundRect">
            <a:avLst>
              <a:gd name="adj" fmla="val 16667"/>
            </a:avLst>
          </a:prstGeom>
          <a:gradFill>
            <a:gsLst>
              <a:gs pos="0">
                <a:srgbClr val="F5D0D0"/>
              </a:gs>
              <a:gs pos="100000">
                <a:srgbClr val="D96868"/>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latin typeface="Nunito Sans"/>
                <a:ea typeface="Nunito Sans"/>
                <a:cs typeface="Nunito Sans"/>
                <a:sym typeface="Nunito Sans"/>
              </a:rPr>
              <a:t>PREV BLOCK HASH</a:t>
            </a:r>
            <a:endParaRPr sz="2500">
              <a:latin typeface="Nunito Sans"/>
              <a:ea typeface="Nunito Sans"/>
              <a:cs typeface="Nunito Sans"/>
              <a:sym typeface="Nunito Sans"/>
            </a:endParaRPr>
          </a:p>
        </p:txBody>
      </p:sp>
      <p:sp>
        <p:nvSpPr>
          <p:cNvPr id="942" name="Google Shape;942;p77"/>
          <p:cNvSpPr/>
          <p:nvPr/>
        </p:nvSpPr>
        <p:spPr>
          <a:xfrm>
            <a:off x="10628667" y="4715388"/>
            <a:ext cx="2650200" cy="833700"/>
          </a:xfrm>
          <a:prstGeom prst="roundRect">
            <a:avLst>
              <a:gd name="adj" fmla="val 16667"/>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solidFill>
                  <a:srgbClr val="000000"/>
                </a:solidFill>
                <a:latin typeface="Nunito Sans"/>
                <a:ea typeface="Nunito Sans"/>
                <a:cs typeface="Nunito Sans"/>
                <a:sym typeface="Nunito Sans"/>
              </a:rPr>
              <a:t>MERKLE ROOT</a:t>
            </a:r>
            <a:endParaRPr sz="2500"/>
          </a:p>
        </p:txBody>
      </p:sp>
      <p:sp>
        <p:nvSpPr>
          <p:cNvPr id="943" name="Google Shape;943;p77"/>
          <p:cNvSpPr/>
          <p:nvPr/>
        </p:nvSpPr>
        <p:spPr>
          <a:xfrm>
            <a:off x="800700" y="3738065"/>
            <a:ext cx="6222900" cy="2637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EA9999"/>
              </a:highlight>
              <a:latin typeface="Nunito Sans"/>
              <a:ea typeface="Nunito Sans"/>
              <a:cs typeface="Nunito Sans"/>
              <a:sym typeface="Nunito Sans"/>
            </a:endParaRPr>
          </a:p>
          <a:p>
            <a:pPr marL="0" lvl="0" indent="0" algn="ctr" rtl="0">
              <a:spcBef>
                <a:spcPts val="0"/>
              </a:spcBef>
              <a:spcAft>
                <a:spcPts val="0"/>
              </a:spcAft>
              <a:buNone/>
            </a:pPr>
            <a:endParaRPr sz="2500">
              <a:highlight>
                <a:srgbClr val="EA9999"/>
              </a:highlight>
              <a:latin typeface="Nunito Sans"/>
              <a:ea typeface="Nunito Sans"/>
              <a:cs typeface="Nunito Sans"/>
              <a:sym typeface="Nunito Sans"/>
            </a:endParaRPr>
          </a:p>
          <a:p>
            <a:pPr marL="0" lvl="0" indent="0" algn="ctr" rtl="0">
              <a:spcBef>
                <a:spcPts val="0"/>
              </a:spcBef>
              <a:spcAft>
                <a:spcPts val="0"/>
              </a:spcAft>
              <a:buNone/>
            </a:pPr>
            <a:r>
              <a:rPr lang="en-US" sz="2500">
                <a:highlight>
                  <a:srgbClr val="EA9999"/>
                </a:highlight>
                <a:latin typeface="Nunito Sans"/>
                <a:ea typeface="Nunito Sans"/>
                <a:cs typeface="Nunito Sans"/>
                <a:sym typeface="Nunito Sans"/>
              </a:rPr>
              <a:t>BLOCK HEADER</a:t>
            </a:r>
            <a:endParaRPr sz="2500">
              <a:highlight>
                <a:srgbClr val="EA9999"/>
              </a:highlight>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a:p>
            <a:pPr marL="0" lvl="0" indent="0" algn="l" rtl="0">
              <a:spcBef>
                <a:spcPts val="0"/>
              </a:spcBef>
              <a:spcAft>
                <a:spcPts val="0"/>
              </a:spcAft>
              <a:buNone/>
            </a:pPr>
            <a:endParaRPr sz="2500">
              <a:latin typeface="Nunito Sans"/>
              <a:ea typeface="Nunito Sans"/>
              <a:cs typeface="Nunito Sans"/>
              <a:sym typeface="Nunito Sans"/>
            </a:endParaRPr>
          </a:p>
        </p:txBody>
      </p:sp>
      <p:sp>
        <p:nvSpPr>
          <p:cNvPr id="944" name="Google Shape;944;p77"/>
          <p:cNvSpPr/>
          <p:nvPr/>
        </p:nvSpPr>
        <p:spPr>
          <a:xfrm>
            <a:off x="1135589" y="4715388"/>
            <a:ext cx="2650200" cy="833700"/>
          </a:xfrm>
          <a:prstGeom prst="roundRect">
            <a:avLst>
              <a:gd name="adj" fmla="val 16667"/>
            </a:avLst>
          </a:prstGeom>
          <a:gradFill>
            <a:gsLst>
              <a:gs pos="0">
                <a:srgbClr val="DBD4EB"/>
              </a:gs>
              <a:gs pos="100000">
                <a:srgbClr val="9180BB"/>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latin typeface="Nunito Sans"/>
                <a:ea typeface="Nunito Sans"/>
                <a:cs typeface="Nunito Sans"/>
                <a:sym typeface="Nunito Sans"/>
              </a:rPr>
              <a:t>PREV BLOCK HASH</a:t>
            </a:r>
            <a:endParaRPr sz="2500">
              <a:latin typeface="Nunito Sans"/>
              <a:ea typeface="Nunito Sans"/>
              <a:cs typeface="Nunito Sans"/>
              <a:sym typeface="Nunito Sans"/>
            </a:endParaRPr>
          </a:p>
        </p:txBody>
      </p:sp>
      <p:sp>
        <p:nvSpPr>
          <p:cNvPr id="945" name="Google Shape;945;p77"/>
          <p:cNvSpPr/>
          <p:nvPr/>
        </p:nvSpPr>
        <p:spPr>
          <a:xfrm>
            <a:off x="4038272" y="4715388"/>
            <a:ext cx="2650200" cy="833700"/>
          </a:xfrm>
          <a:prstGeom prst="roundRect">
            <a:avLst>
              <a:gd name="adj" fmla="val 16667"/>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solidFill>
                  <a:srgbClr val="000000"/>
                </a:solidFill>
                <a:latin typeface="Nunito Sans"/>
                <a:ea typeface="Nunito Sans"/>
                <a:cs typeface="Nunito Sans"/>
                <a:sym typeface="Nunito Sans"/>
              </a:rPr>
              <a:t>MERKLE ROOT</a:t>
            </a:r>
            <a:endParaRPr sz="2500"/>
          </a:p>
        </p:txBody>
      </p:sp>
      <p:sp>
        <p:nvSpPr>
          <p:cNvPr id="946" name="Google Shape;946;p77"/>
          <p:cNvSpPr/>
          <p:nvPr/>
        </p:nvSpPr>
        <p:spPr>
          <a:xfrm>
            <a:off x="14370974" y="4715388"/>
            <a:ext cx="2650200" cy="833700"/>
          </a:xfrm>
          <a:prstGeom prst="roundRect">
            <a:avLst>
              <a:gd name="adj" fmla="val 16667"/>
            </a:avLst>
          </a:prstGeom>
          <a:gradFill>
            <a:gsLst>
              <a:gs pos="0">
                <a:srgbClr val="D4E5F5"/>
              </a:gs>
              <a:gs pos="100000">
                <a:srgbClr val="70A4D5"/>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latin typeface="Nunito Sans"/>
                <a:ea typeface="Nunito Sans"/>
                <a:cs typeface="Nunito Sans"/>
                <a:sym typeface="Nunito Sans"/>
              </a:rPr>
              <a:t>PREV BLOCK HASH</a:t>
            </a:r>
            <a:endParaRPr sz="2500">
              <a:latin typeface="Nunito Sans"/>
              <a:ea typeface="Nunito Sans"/>
              <a:cs typeface="Nunito Sans"/>
              <a:sym typeface="Nunito Sans"/>
            </a:endParaRPr>
          </a:p>
        </p:txBody>
      </p:sp>
      <p:cxnSp>
        <p:nvCxnSpPr>
          <p:cNvPr id="947" name="Google Shape;947;p77"/>
          <p:cNvCxnSpPr>
            <a:stCxn id="941" idx="1"/>
          </p:cNvCxnSpPr>
          <p:nvPr/>
        </p:nvCxnSpPr>
        <p:spPr>
          <a:xfrm rot="10800000">
            <a:off x="5030481" y="4200438"/>
            <a:ext cx="2722800" cy="931800"/>
          </a:xfrm>
          <a:prstGeom prst="curvedConnector3">
            <a:avLst>
              <a:gd name="adj1" fmla="val 50000"/>
            </a:avLst>
          </a:prstGeom>
          <a:noFill/>
          <a:ln w="38100" cap="flat" cmpd="sng">
            <a:solidFill>
              <a:srgbClr val="EA9999"/>
            </a:solidFill>
            <a:prstDash val="dashDot"/>
            <a:round/>
            <a:headEnd type="triangle" w="med" len="med"/>
            <a:tailEnd type="diamond" w="med" len="med"/>
          </a:ln>
        </p:spPr>
      </p:cxnSp>
      <p:cxnSp>
        <p:nvCxnSpPr>
          <p:cNvPr id="948" name="Google Shape;948;p77"/>
          <p:cNvCxnSpPr>
            <a:stCxn id="946" idx="1"/>
          </p:cNvCxnSpPr>
          <p:nvPr/>
        </p:nvCxnSpPr>
        <p:spPr>
          <a:xfrm rot="10800000">
            <a:off x="11763674" y="4131438"/>
            <a:ext cx="2607300" cy="1000800"/>
          </a:xfrm>
          <a:prstGeom prst="curvedConnector3">
            <a:avLst>
              <a:gd name="adj1" fmla="val 50000"/>
            </a:avLst>
          </a:prstGeom>
          <a:noFill/>
          <a:ln w="38100" cap="flat" cmpd="sng">
            <a:solidFill>
              <a:srgbClr val="9FC5E8"/>
            </a:solidFill>
            <a:prstDash val="dashDot"/>
            <a:round/>
            <a:headEnd type="triangle" w="med" len="med"/>
            <a:tailEnd type="diamond" w="med" len="med"/>
          </a:ln>
        </p:spPr>
      </p:cxnSp>
      <p:cxnSp>
        <p:nvCxnSpPr>
          <p:cNvPr id="949" name="Google Shape;949;p77"/>
          <p:cNvCxnSpPr>
            <a:endCxn id="939" idx="2"/>
          </p:cNvCxnSpPr>
          <p:nvPr/>
        </p:nvCxnSpPr>
        <p:spPr>
          <a:xfrm rot="10800000" flipH="1">
            <a:off x="16407556" y="5511600"/>
            <a:ext cx="2213100" cy="414900"/>
          </a:xfrm>
          <a:prstGeom prst="straightConnector1">
            <a:avLst/>
          </a:prstGeom>
          <a:noFill/>
          <a:ln w="38100" cap="flat" cmpd="sng">
            <a:solidFill>
              <a:srgbClr val="000000"/>
            </a:solidFill>
            <a:prstDash val="solid"/>
            <a:round/>
            <a:headEnd type="none" w="med" len="med"/>
            <a:tailEnd type="triangle" w="med" len="med"/>
          </a:ln>
        </p:spPr>
      </p:cxnSp>
      <p:cxnSp>
        <p:nvCxnSpPr>
          <p:cNvPr id="950" name="Google Shape;950;p77"/>
          <p:cNvCxnSpPr>
            <a:endCxn id="939" idx="2"/>
          </p:cNvCxnSpPr>
          <p:nvPr/>
        </p:nvCxnSpPr>
        <p:spPr>
          <a:xfrm rot="10800000">
            <a:off x="18620656" y="5511600"/>
            <a:ext cx="2370000" cy="414900"/>
          </a:xfrm>
          <a:prstGeom prst="straightConnector1">
            <a:avLst/>
          </a:prstGeom>
          <a:noFill/>
          <a:ln w="38100" cap="flat" cmpd="sng">
            <a:solidFill>
              <a:srgbClr val="000000"/>
            </a:solidFill>
            <a:prstDash val="solid"/>
            <a:round/>
            <a:headEnd type="none" w="med" len="med"/>
            <a:tailEnd type="triangle" w="med" len="med"/>
          </a:ln>
        </p:spPr>
      </p:cxnSp>
      <p:cxnSp>
        <p:nvCxnSpPr>
          <p:cNvPr id="951" name="Google Shape;951;p77"/>
          <p:cNvCxnSpPr/>
          <p:nvPr/>
        </p:nvCxnSpPr>
        <p:spPr>
          <a:xfrm rot="10800000">
            <a:off x="-1606044" y="4182113"/>
            <a:ext cx="2722800" cy="931800"/>
          </a:xfrm>
          <a:prstGeom prst="curvedConnector3">
            <a:avLst>
              <a:gd name="adj1" fmla="val 50000"/>
            </a:avLst>
          </a:prstGeom>
          <a:noFill/>
          <a:ln w="38100" cap="flat" cmpd="sng">
            <a:solidFill>
              <a:srgbClr val="B4A7D6"/>
            </a:solidFill>
            <a:prstDash val="dashDot"/>
            <a:round/>
            <a:headEnd type="triangle" w="med" len="med"/>
            <a:tailEnd type="diamond" w="med" len="med"/>
          </a:ln>
        </p:spPr>
      </p:cxnSp>
    </p:spTree>
  </p:cSld>
  <p:clrMapOvr>
    <a:overrideClrMapping bg1="lt1" tx1="dk1" bg2="lt2" tx2="dk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957"/>
        <p:cNvGrpSpPr/>
        <p:nvPr/>
      </p:nvGrpSpPr>
      <p:grpSpPr>
        <a:xfrm>
          <a:off x="0" y="0"/>
          <a:ext cx="0" cy="0"/>
          <a:chOff x="0" y="0"/>
          <a:chExt cx="0" cy="0"/>
        </a:xfrm>
      </p:grpSpPr>
      <p:pic>
        <p:nvPicPr>
          <p:cNvPr id="958" name="Google Shape;958;p78"/>
          <p:cNvPicPr preferRelativeResize="0"/>
          <p:nvPr/>
        </p:nvPicPr>
        <p:blipFill>
          <a:blip r:embed="rId5">
            <a:alphaModFix/>
          </a:blip>
          <a:stretch>
            <a:fillRect/>
          </a:stretch>
        </p:blipFill>
        <p:spPr>
          <a:xfrm>
            <a:off x="4465475" y="7718650"/>
            <a:ext cx="13058375" cy="4809575"/>
          </a:xfrm>
          <a:prstGeom prst="rect">
            <a:avLst/>
          </a:prstGeom>
          <a:noFill/>
          <a:ln>
            <a:noFill/>
          </a:ln>
        </p:spPr>
      </p:pic>
      <p:sp>
        <p:nvSpPr>
          <p:cNvPr id="959" name="Google Shape;959;p78"/>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STEP 4: FIND A VALID NONCE</a:t>
            </a:r>
            <a:endParaRPr sz="4500" b="1">
              <a:solidFill>
                <a:srgbClr val="696969"/>
              </a:solidFill>
              <a:latin typeface="Proxima Nova"/>
              <a:ea typeface="Proxima Nova"/>
              <a:cs typeface="Proxima Nova"/>
              <a:sym typeface="Proxima Nova"/>
            </a:endParaRPr>
          </a:p>
        </p:txBody>
      </p:sp>
      <p:sp>
        <p:nvSpPr>
          <p:cNvPr id="960" name="Google Shape;960;p78"/>
          <p:cNvSpPr txBox="1"/>
          <p:nvPr/>
        </p:nvSpPr>
        <p:spPr>
          <a:xfrm>
            <a:off x="1955300" y="171000"/>
            <a:ext cx="21431350" cy="1248299"/>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RECIPE FOR MINING</a:t>
            </a:r>
            <a:endParaRPr sz="7200" b="1" dirty="0">
              <a:solidFill>
                <a:schemeClr val="bg1"/>
              </a:solidFill>
              <a:latin typeface="Montserrat"/>
              <a:ea typeface="Montserrat"/>
              <a:cs typeface="Montserrat"/>
              <a:sym typeface="Montserrat"/>
            </a:endParaRPr>
          </a:p>
        </p:txBody>
      </p:sp>
      <p:sp>
        <p:nvSpPr>
          <p:cNvPr id="961" name="Google Shape;961;p78"/>
          <p:cNvSpPr txBox="1"/>
          <p:nvPr/>
        </p:nvSpPr>
        <p:spPr>
          <a:xfrm>
            <a:off x="2058800" y="3011300"/>
            <a:ext cx="9628800" cy="4157100"/>
          </a:xfrm>
          <a:prstGeom prst="rect">
            <a:avLst/>
          </a:prstGeom>
          <a:noFill/>
          <a:ln>
            <a:noFill/>
          </a:ln>
        </p:spPr>
        <p:txBody>
          <a:bodyPr spcFirstLastPara="1" wrap="square" lIns="91425" tIns="91425" rIns="91425" bIns="91425" anchor="t" anchorCtr="0">
            <a:noAutofit/>
          </a:bodyPr>
          <a:lstStyle/>
          <a:p>
            <a:pPr marL="457200" marR="0" lvl="0" indent="-558800" algn="l" rtl="0">
              <a:lnSpc>
                <a:spcPct val="100000"/>
              </a:lnSpc>
              <a:spcBef>
                <a:spcPts val="0"/>
              </a:spcBef>
              <a:spcAft>
                <a:spcPts val="0"/>
              </a:spcAft>
              <a:buClr>
                <a:srgbClr val="000000"/>
              </a:buClr>
              <a:buSzPts val="5200"/>
              <a:buFont typeface="Proxima Nova"/>
              <a:buChar char="●"/>
            </a:pPr>
            <a:r>
              <a:rPr lang="en-US" sz="5200" dirty="0">
                <a:latin typeface="Proxima Nova"/>
                <a:ea typeface="Proxima Nova"/>
                <a:cs typeface="Proxima Nova"/>
                <a:sym typeface="Proxima Nova"/>
              </a:rPr>
              <a:t>Find the proof-of-work</a:t>
            </a:r>
            <a:endParaRPr sz="5200" dirty="0">
              <a:latin typeface="Proxima Nova"/>
              <a:ea typeface="Proxima Nova"/>
              <a:cs typeface="Proxima Nova"/>
              <a:sym typeface="Proxima Nova"/>
            </a:endParaRPr>
          </a:p>
          <a:p>
            <a:pPr marL="457200" marR="0" lvl="0" indent="-558800" algn="l" rtl="0">
              <a:lnSpc>
                <a:spcPct val="100000"/>
              </a:lnSpc>
              <a:spcBef>
                <a:spcPts val="0"/>
              </a:spcBef>
              <a:spcAft>
                <a:spcPts val="0"/>
              </a:spcAft>
              <a:buSzPts val="5200"/>
              <a:buFont typeface="Proxima Nova"/>
              <a:buChar char="●"/>
            </a:pPr>
            <a:r>
              <a:rPr lang="en-US" sz="5200" dirty="0">
                <a:latin typeface="Proxima Nova"/>
                <a:ea typeface="Proxima Nova"/>
                <a:cs typeface="Proxima Nova"/>
                <a:sym typeface="Proxima Nova"/>
              </a:rPr>
              <a:t>Expend computational power</a:t>
            </a:r>
            <a:endParaRPr sz="5200" dirty="0">
              <a:latin typeface="Proxima Nova"/>
              <a:ea typeface="Proxima Nova"/>
              <a:cs typeface="Proxima Nova"/>
              <a:sym typeface="Proxima Nova"/>
            </a:endParaRPr>
          </a:p>
          <a:p>
            <a:pPr marL="457200" marR="0" lvl="0" indent="-558800" algn="l" rtl="0">
              <a:lnSpc>
                <a:spcPct val="100000"/>
              </a:lnSpc>
              <a:spcBef>
                <a:spcPts val="0"/>
              </a:spcBef>
              <a:spcAft>
                <a:spcPts val="0"/>
              </a:spcAft>
              <a:buSzPts val="5200"/>
              <a:buFont typeface="Proxima Nova"/>
              <a:buChar char="●"/>
            </a:pPr>
            <a:r>
              <a:rPr lang="en-US" sz="5200" dirty="0">
                <a:latin typeface="Proxima Nova"/>
                <a:ea typeface="Proxima Nova"/>
                <a:cs typeface="Proxima Nova"/>
                <a:sym typeface="Proxima Nova"/>
              </a:rPr>
              <a:t>Incrementing header nonce first, then </a:t>
            </a:r>
            <a:r>
              <a:rPr lang="en-US" sz="5200" dirty="0" err="1">
                <a:latin typeface="Proxima Nova"/>
                <a:ea typeface="Proxima Nova"/>
                <a:cs typeface="Proxima Nova"/>
                <a:sym typeface="Proxima Nova"/>
              </a:rPr>
              <a:t>coinbase</a:t>
            </a:r>
            <a:r>
              <a:rPr lang="en-US" sz="5200" dirty="0">
                <a:latin typeface="Proxima Nova"/>
                <a:ea typeface="Proxima Nova"/>
                <a:cs typeface="Proxima Nova"/>
                <a:sym typeface="Proxima Nova"/>
              </a:rPr>
              <a:t> nonce as necessary to change puzzle</a:t>
            </a:r>
            <a:endParaRPr sz="5200" dirty="0">
              <a:latin typeface="Proxima Nova"/>
              <a:ea typeface="Proxima Nova"/>
              <a:cs typeface="Proxima Nova"/>
              <a:sym typeface="Proxima Nova"/>
            </a:endParaRPr>
          </a:p>
        </p:txBody>
      </p:sp>
      <p:sp>
        <p:nvSpPr>
          <p:cNvPr id="962" name="Google Shape;962;p78"/>
          <p:cNvSpPr/>
          <p:nvPr/>
        </p:nvSpPr>
        <p:spPr>
          <a:xfrm>
            <a:off x="13051950" y="3245750"/>
            <a:ext cx="10334700" cy="4592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4000">
              <a:latin typeface="Nunito Sans"/>
              <a:ea typeface="Nunito Sans"/>
              <a:cs typeface="Nunito Sans"/>
              <a:sym typeface="Nunito Sans"/>
            </a:endParaRPr>
          </a:p>
          <a:p>
            <a:pPr marL="0" lvl="0" indent="0" algn="ctr" rtl="0">
              <a:spcBef>
                <a:spcPts val="0"/>
              </a:spcBef>
              <a:spcAft>
                <a:spcPts val="0"/>
              </a:spcAft>
              <a:buNone/>
            </a:pPr>
            <a:endParaRPr sz="4000">
              <a:latin typeface="Nunito Sans"/>
              <a:ea typeface="Nunito Sans"/>
              <a:cs typeface="Nunito Sans"/>
              <a:sym typeface="Nunito Sans"/>
            </a:endParaRPr>
          </a:p>
          <a:p>
            <a:pPr marL="0" lvl="0" indent="0" algn="ctr" rtl="0">
              <a:spcBef>
                <a:spcPts val="0"/>
              </a:spcBef>
              <a:spcAft>
                <a:spcPts val="0"/>
              </a:spcAft>
              <a:buNone/>
            </a:pPr>
            <a:endParaRPr sz="4000">
              <a:latin typeface="Nunito Sans"/>
              <a:ea typeface="Nunito Sans"/>
              <a:cs typeface="Nunito Sans"/>
              <a:sym typeface="Nunito Sans"/>
            </a:endParaRPr>
          </a:p>
          <a:p>
            <a:pPr marL="0" lvl="0" indent="0" algn="ctr" rtl="0">
              <a:spcBef>
                <a:spcPts val="0"/>
              </a:spcBef>
              <a:spcAft>
                <a:spcPts val="0"/>
              </a:spcAft>
              <a:buNone/>
            </a:pPr>
            <a:r>
              <a:rPr lang="en-US" sz="4000">
                <a:latin typeface="Nunito Sans"/>
                <a:ea typeface="Nunito Sans"/>
                <a:cs typeface="Nunito Sans"/>
                <a:sym typeface="Nunito Sans"/>
              </a:rPr>
              <a:t>BLOCK HEADER</a:t>
            </a:r>
            <a:endParaRPr sz="4000">
              <a:latin typeface="Nunito Sans"/>
              <a:ea typeface="Nunito Sans"/>
              <a:cs typeface="Nunito Sans"/>
              <a:sym typeface="Nunito Sans"/>
            </a:endParaRPr>
          </a:p>
          <a:p>
            <a:pPr marL="0" lvl="0" indent="0" algn="ctr" rtl="0">
              <a:spcBef>
                <a:spcPts val="0"/>
              </a:spcBef>
              <a:spcAft>
                <a:spcPts val="0"/>
              </a:spcAft>
              <a:buNone/>
            </a:pPr>
            <a:endParaRPr sz="4000">
              <a:latin typeface="Nunito Sans"/>
              <a:ea typeface="Nunito Sans"/>
              <a:cs typeface="Nunito Sans"/>
              <a:sym typeface="Nunito Sans"/>
            </a:endParaRPr>
          </a:p>
          <a:p>
            <a:pPr marL="0" lvl="0" indent="0" algn="ctr" rtl="0">
              <a:spcBef>
                <a:spcPts val="0"/>
              </a:spcBef>
              <a:spcAft>
                <a:spcPts val="0"/>
              </a:spcAft>
              <a:buNone/>
            </a:pPr>
            <a:endParaRPr sz="4000">
              <a:latin typeface="Nunito Sans"/>
              <a:ea typeface="Nunito Sans"/>
              <a:cs typeface="Nunito Sans"/>
              <a:sym typeface="Nunito Sans"/>
            </a:endParaRPr>
          </a:p>
          <a:p>
            <a:pPr marL="0" lvl="0" indent="0" algn="ctr" rtl="0">
              <a:spcBef>
                <a:spcPts val="0"/>
              </a:spcBef>
              <a:spcAft>
                <a:spcPts val="0"/>
              </a:spcAft>
              <a:buNone/>
            </a:pPr>
            <a:endParaRPr sz="4000">
              <a:latin typeface="Nunito Sans"/>
              <a:ea typeface="Nunito Sans"/>
              <a:cs typeface="Nunito Sans"/>
              <a:sym typeface="Nunito Sans"/>
            </a:endParaRPr>
          </a:p>
          <a:p>
            <a:pPr marL="0" lvl="0" indent="0" algn="ctr" rtl="0">
              <a:spcBef>
                <a:spcPts val="0"/>
              </a:spcBef>
              <a:spcAft>
                <a:spcPts val="0"/>
              </a:spcAft>
              <a:buNone/>
            </a:pPr>
            <a:endParaRPr sz="4000">
              <a:latin typeface="Nunito Sans"/>
              <a:ea typeface="Nunito Sans"/>
              <a:cs typeface="Nunito Sans"/>
              <a:sym typeface="Nunito Sans"/>
            </a:endParaRPr>
          </a:p>
          <a:p>
            <a:pPr marL="0" lvl="0" indent="0" algn="ctr" rtl="0">
              <a:spcBef>
                <a:spcPts val="0"/>
              </a:spcBef>
              <a:spcAft>
                <a:spcPts val="0"/>
              </a:spcAft>
              <a:buNone/>
            </a:pPr>
            <a:endParaRPr sz="4000">
              <a:latin typeface="Nunito Sans"/>
              <a:ea typeface="Nunito Sans"/>
              <a:cs typeface="Nunito Sans"/>
              <a:sym typeface="Nunito Sans"/>
            </a:endParaRPr>
          </a:p>
          <a:p>
            <a:pPr marL="0" lvl="0" indent="0" algn="ctr" rtl="0">
              <a:spcBef>
                <a:spcPts val="0"/>
              </a:spcBef>
              <a:spcAft>
                <a:spcPts val="0"/>
              </a:spcAft>
              <a:buNone/>
            </a:pPr>
            <a:endParaRPr sz="4000">
              <a:latin typeface="Nunito Sans"/>
              <a:ea typeface="Nunito Sans"/>
              <a:cs typeface="Nunito Sans"/>
              <a:sym typeface="Nunito Sans"/>
            </a:endParaRPr>
          </a:p>
          <a:p>
            <a:pPr marL="0" lvl="0" indent="0" algn="ctr" rtl="0">
              <a:spcBef>
                <a:spcPts val="0"/>
              </a:spcBef>
              <a:spcAft>
                <a:spcPts val="0"/>
              </a:spcAft>
              <a:buNone/>
            </a:pPr>
            <a:endParaRPr sz="4000">
              <a:latin typeface="Nunito Sans"/>
              <a:ea typeface="Nunito Sans"/>
              <a:cs typeface="Nunito Sans"/>
              <a:sym typeface="Nunito Sans"/>
            </a:endParaRPr>
          </a:p>
          <a:p>
            <a:pPr marL="0" lvl="0" indent="0" algn="l" rtl="0">
              <a:spcBef>
                <a:spcPts val="0"/>
              </a:spcBef>
              <a:spcAft>
                <a:spcPts val="0"/>
              </a:spcAft>
              <a:buNone/>
            </a:pPr>
            <a:endParaRPr sz="4000">
              <a:latin typeface="Nunito Sans"/>
              <a:ea typeface="Nunito Sans"/>
              <a:cs typeface="Nunito Sans"/>
              <a:sym typeface="Nunito Sans"/>
            </a:endParaRPr>
          </a:p>
          <a:p>
            <a:pPr marL="0" lvl="0" indent="0" algn="l" rtl="0">
              <a:spcBef>
                <a:spcPts val="0"/>
              </a:spcBef>
              <a:spcAft>
                <a:spcPts val="0"/>
              </a:spcAft>
              <a:buNone/>
            </a:pPr>
            <a:endParaRPr sz="4000">
              <a:latin typeface="Nunito Sans"/>
              <a:ea typeface="Nunito Sans"/>
              <a:cs typeface="Nunito Sans"/>
              <a:sym typeface="Nunito Sans"/>
            </a:endParaRPr>
          </a:p>
        </p:txBody>
      </p:sp>
      <p:sp>
        <p:nvSpPr>
          <p:cNvPr id="963" name="Google Shape;963;p78"/>
          <p:cNvSpPr/>
          <p:nvPr/>
        </p:nvSpPr>
        <p:spPr>
          <a:xfrm>
            <a:off x="13261515" y="4271722"/>
            <a:ext cx="3220800" cy="1092900"/>
          </a:xfrm>
          <a:prstGeom prst="roundRect">
            <a:avLst>
              <a:gd name="adj" fmla="val 16667"/>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Nunito Sans"/>
                <a:ea typeface="Nunito Sans"/>
                <a:cs typeface="Nunito Sans"/>
                <a:sym typeface="Nunito Sans"/>
              </a:rPr>
              <a:t>PREV BLOCK HASH</a:t>
            </a:r>
            <a:endParaRPr sz="3000">
              <a:latin typeface="Nunito Sans"/>
              <a:ea typeface="Nunito Sans"/>
              <a:cs typeface="Nunito Sans"/>
              <a:sym typeface="Nunito Sans"/>
            </a:endParaRPr>
          </a:p>
        </p:txBody>
      </p:sp>
      <p:sp>
        <p:nvSpPr>
          <p:cNvPr id="964" name="Google Shape;964;p78"/>
          <p:cNvSpPr/>
          <p:nvPr/>
        </p:nvSpPr>
        <p:spPr>
          <a:xfrm>
            <a:off x="16638893" y="4271722"/>
            <a:ext cx="3220800" cy="1092900"/>
          </a:xfrm>
          <a:prstGeom prst="roundRect">
            <a:avLst>
              <a:gd name="adj" fmla="val 16667"/>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000000"/>
                </a:solidFill>
                <a:latin typeface="Nunito Sans"/>
                <a:ea typeface="Nunito Sans"/>
                <a:cs typeface="Nunito Sans"/>
                <a:sym typeface="Nunito Sans"/>
              </a:rPr>
              <a:t>MERKLE ROOT</a:t>
            </a:r>
            <a:endParaRPr sz="3000">
              <a:latin typeface="Nunito Sans"/>
              <a:ea typeface="Nunito Sans"/>
              <a:cs typeface="Nunito Sans"/>
              <a:sym typeface="Nunito Sans"/>
            </a:endParaRPr>
          </a:p>
        </p:txBody>
      </p:sp>
      <p:sp>
        <p:nvSpPr>
          <p:cNvPr id="965" name="Google Shape;965;p78"/>
          <p:cNvSpPr/>
          <p:nvPr/>
        </p:nvSpPr>
        <p:spPr>
          <a:xfrm>
            <a:off x="20016272" y="4271722"/>
            <a:ext cx="3220800" cy="1092900"/>
          </a:xfrm>
          <a:prstGeom prst="roundRect">
            <a:avLst>
              <a:gd name="adj" fmla="val 16667"/>
            </a:avLst>
          </a:prstGeom>
          <a:gradFill>
            <a:gsLst>
              <a:gs pos="0">
                <a:srgbClr val="DCECD5"/>
              </a:gs>
              <a:gs pos="100000">
                <a:srgbClr val="93BC81"/>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Nunito Sans"/>
                <a:ea typeface="Nunito Sans"/>
                <a:cs typeface="Nunito Sans"/>
                <a:sym typeface="Nunito Sans"/>
              </a:rPr>
              <a:t>NONCE</a:t>
            </a:r>
            <a:endParaRPr sz="3000">
              <a:latin typeface="Nunito Sans"/>
              <a:ea typeface="Nunito Sans"/>
              <a:cs typeface="Nunito Sans"/>
              <a:sym typeface="Nunito Sans"/>
            </a:endParaRPr>
          </a:p>
        </p:txBody>
      </p:sp>
      <p:sp>
        <p:nvSpPr>
          <p:cNvPr id="966" name="Google Shape;966;p78"/>
          <p:cNvSpPr/>
          <p:nvPr/>
        </p:nvSpPr>
        <p:spPr>
          <a:xfrm>
            <a:off x="16638893" y="5805802"/>
            <a:ext cx="3220800" cy="1092900"/>
          </a:xfrm>
          <a:prstGeom prst="roundRect">
            <a:avLst>
              <a:gd name="adj" fmla="val 16667"/>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Nunito Sans"/>
                <a:ea typeface="Nunito Sans"/>
                <a:cs typeface="Nunito Sans"/>
                <a:sym typeface="Nunito Sans"/>
              </a:rPr>
              <a:t>TARGET </a:t>
            </a:r>
            <a:endParaRPr sz="3000">
              <a:latin typeface="Nunito Sans"/>
              <a:ea typeface="Nunito Sans"/>
              <a:cs typeface="Nunito Sans"/>
              <a:sym typeface="Nunito Sans"/>
            </a:endParaRPr>
          </a:p>
        </p:txBody>
      </p:sp>
      <p:sp>
        <p:nvSpPr>
          <p:cNvPr id="967" name="Google Shape;967;p78"/>
          <p:cNvSpPr/>
          <p:nvPr/>
        </p:nvSpPr>
        <p:spPr>
          <a:xfrm>
            <a:off x="13261515" y="5805802"/>
            <a:ext cx="3220800" cy="1092900"/>
          </a:xfrm>
          <a:prstGeom prst="roundRect">
            <a:avLst>
              <a:gd name="adj" fmla="val 16667"/>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Nunito Sans"/>
                <a:ea typeface="Nunito Sans"/>
                <a:cs typeface="Nunito Sans"/>
                <a:sym typeface="Nunito Sans"/>
              </a:rPr>
              <a:t>TIMESTAMP</a:t>
            </a:r>
            <a:endParaRPr sz="3000">
              <a:latin typeface="Nunito Sans"/>
              <a:ea typeface="Nunito Sans"/>
              <a:cs typeface="Nunito Sans"/>
              <a:sym typeface="Nunito Sans"/>
            </a:endParaRPr>
          </a:p>
        </p:txBody>
      </p:sp>
      <p:sp>
        <p:nvSpPr>
          <p:cNvPr id="968" name="Google Shape;968;p78"/>
          <p:cNvSpPr/>
          <p:nvPr/>
        </p:nvSpPr>
        <p:spPr>
          <a:xfrm>
            <a:off x="20016289" y="5805802"/>
            <a:ext cx="3220800" cy="1092900"/>
          </a:xfrm>
          <a:prstGeom prst="roundRect">
            <a:avLst>
              <a:gd name="adj" fmla="val 16667"/>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Nunito Sans"/>
                <a:ea typeface="Nunito Sans"/>
                <a:cs typeface="Nunito Sans"/>
                <a:sym typeface="Nunito Sans"/>
              </a:rPr>
              <a:t>VERSION</a:t>
            </a:r>
            <a:endParaRPr sz="3000">
              <a:latin typeface="Nunito Sans"/>
              <a:ea typeface="Nunito Sans"/>
              <a:cs typeface="Nunito Sans"/>
              <a:sym typeface="Nunito Sans"/>
            </a:endParaRPr>
          </a:p>
        </p:txBody>
      </p:sp>
      <p:sp>
        <p:nvSpPr>
          <p:cNvPr id="969" name="Google Shape;969;p78"/>
          <p:cNvSpPr txBox="1"/>
          <p:nvPr/>
        </p:nvSpPr>
        <p:spPr>
          <a:xfrm>
            <a:off x="13491500" y="11481925"/>
            <a:ext cx="11190300" cy="130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Image source: </a:t>
            </a:r>
            <a:r>
              <a:rPr lang="en-US" sz="1800" u="sng">
                <a:solidFill>
                  <a:schemeClr val="hlink"/>
                </a:solidFill>
                <a:hlinkClick r:id="rId6"/>
              </a:rPr>
              <a:t>Mastering Bitcoin</a:t>
            </a:r>
            <a:endParaRPr sz="1800"/>
          </a:p>
          <a:p>
            <a:pPr marL="0" lvl="0" indent="0" algn="l" rtl="0">
              <a:spcBef>
                <a:spcPts val="0"/>
              </a:spcBef>
              <a:spcAft>
                <a:spcPts val="0"/>
              </a:spcAft>
              <a:buNone/>
            </a:pPr>
            <a:endParaRPr sz="1800"/>
          </a:p>
        </p:txBody>
      </p:sp>
    </p:spTree>
  </p:cSld>
  <p:clrMapOvr>
    <a:overrideClrMapping bg1="lt1" tx1="dk1" bg2="lt2" tx2="dk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975"/>
        <p:cNvGrpSpPr/>
        <p:nvPr/>
      </p:nvGrpSpPr>
      <p:grpSpPr>
        <a:xfrm>
          <a:off x="0" y="0"/>
          <a:ext cx="0" cy="0"/>
          <a:chOff x="0" y="0"/>
          <a:chExt cx="0" cy="0"/>
        </a:xfrm>
      </p:grpSpPr>
      <p:sp>
        <p:nvSpPr>
          <p:cNvPr id="976" name="Google Shape;976;p79"/>
          <p:cNvSpPr/>
          <p:nvPr/>
        </p:nvSpPr>
        <p:spPr>
          <a:xfrm>
            <a:off x="12536440" y="3964809"/>
            <a:ext cx="1002900" cy="1002900"/>
          </a:xfrm>
          <a:prstGeom prst="ellipse">
            <a:avLst/>
          </a:prstGeom>
          <a:noFill/>
          <a:ln w="2857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9"/>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STEP 5: BROADCAST</a:t>
            </a:r>
            <a:endParaRPr sz="4500" b="1">
              <a:solidFill>
                <a:srgbClr val="696969"/>
              </a:solidFill>
              <a:latin typeface="Proxima Nova"/>
              <a:ea typeface="Proxima Nova"/>
              <a:cs typeface="Proxima Nova"/>
              <a:sym typeface="Proxima Nova"/>
            </a:endParaRPr>
          </a:p>
        </p:txBody>
      </p:sp>
      <p:sp>
        <p:nvSpPr>
          <p:cNvPr id="978" name="Google Shape;978;p79"/>
          <p:cNvSpPr txBox="1"/>
          <p:nvPr/>
        </p:nvSpPr>
        <p:spPr>
          <a:xfrm>
            <a:off x="489171" y="200711"/>
            <a:ext cx="21772362" cy="128353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RECIPE FOR MINING</a:t>
            </a:r>
            <a:endParaRPr sz="7200" b="1" dirty="0">
              <a:solidFill>
                <a:schemeClr val="bg1"/>
              </a:solidFill>
              <a:latin typeface="Montserrat"/>
              <a:ea typeface="Montserrat"/>
              <a:cs typeface="Montserrat"/>
              <a:sym typeface="Montserrat"/>
            </a:endParaRPr>
          </a:p>
        </p:txBody>
      </p:sp>
      <p:sp>
        <p:nvSpPr>
          <p:cNvPr id="981" name="Google Shape;981;p79"/>
          <p:cNvSpPr/>
          <p:nvPr/>
        </p:nvSpPr>
        <p:spPr>
          <a:xfrm>
            <a:off x="10781991" y="6529948"/>
            <a:ext cx="2200500" cy="22002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200">
                <a:latin typeface="Proxima Nova"/>
                <a:ea typeface="Proxima Nova"/>
                <a:cs typeface="Proxima Nova"/>
                <a:sym typeface="Proxima Nova"/>
              </a:rPr>
              <a:t>Satoshi</a:t>
            </a:r>
            <a:endParaRPr sz="3200">
              <a:latin typeface="Proxima Nova"/>
              <a:ea typeface="Proxima Nova"/>
              <a:cs typeface="Proxima Nova"/>
              <a:sym typeface="Proxima Nova"/>
            </a:endParaRPr>
          </a:p>
        </p:txBody>
      </p:sp>
      <p:sp>
        <p:nvSpPr>
          <p:cNvPr id="982" name="Google Shape;982;p79"/>
          <p:cNvSpPr/>
          <p:nvPr/>
        </p:nvSpPr>
        <p:spPr>
          <a:xfrm>
            <a:off x="14037321" y="3617084"/>
            <a:ext cx="2200500" cy="22002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Janice</a:t>
            </a:r>
            <a:endParaRPr sz="1300">
              <a:latin typeface="Proxima Nova"/>
              <a:ea typeface="Proxima Nova"/>
              <a:cs typeface="Proxima Nova"/>
              <a:sym typeface="Proxima Nova"/>
            </a:endParaRPr>
          </a:p>
        </p:txBody>
      </p:sp>
      <p:sp>
        <p:nvSpPr>
          <p:cNvPr id="983" name="Google Shape;983;p79"/>
          <p:cNvSpPr/>
          <p:nvPr/>
        </p:nvSpPr>
        <p:spPr>
          <a:xfrm>
            <a:off x="18796009" y="4460357"/>
            <a:ext cx="2200500" cy="22002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Rustie</a:t>
            </a:r>
            <a:endParaRPr sz="1300">
              <a:latin typeface="Proxima Nova"/>
              <a:ea typeface="Proxima Nova"/>
              <a:cs typeface="Proxima Nova"/>
              <a:sym typeface="Proxima Nova"/>
            </a:endParaRPr>
          </a:p>
        </p:txBody>
      </p:sp>
      <p:sp>
        <p:nvSpPr>
          <p:cNvPr id="984" name="Google Shape;984;p79"/>
          <p:cNvSpPr/>
          <p:nvPr/>
        </p:nvSpPr>
        <p:spPr>
          <a:xfrm>
            <a:off x="14037321" y="10464730"/>
            <a:ext cx="2200500" cy="22002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Oscar</a:t>
            </a:r>
            <a:endParaRPr sz="1300">
              <a:latin typeface="Proxima Nova"/>
              <a:ea typeface="Proxima Nova"/>
              <a:cs typeface="Proxima Nova"/>
              <a:sym typeface="Proxima Nova"/>
            </a:endParaRPr>
          </a:p>
        </p:txBody>
      </p:sp>
      <p:sp>
        <p:nvSpPr>
          <p:cNvPr id="985" name="Google Shape;985;p79"/>
          <p:cNvSpPr/>
          <p:nvPr/>
        </p:nvSpPr>
        <p:spPr>
          <a:xfrm>
            <a:off x="20551327" y="8730349"/>
            <a:ext cx="2200500" cy="22002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Justin</a:t>
            </a:r>
            <a:endParaRPr sz="1300">
              <a:latin typeface="Proxima Nova"/>
              <a:ea typeface="Proxima Nova"/>
              <a:cs typeface="Proxima Nova"/>
              <a:sym typeface="Proxima Nova"/>
            </a:endParaRPr>
          </a:p>
        </p:txBody>
      </p:sp>
      <p:cxnSp>
        <p:nvCxnSpPr>
          <p:cNvPr id="986" name="Google Shape;986;p79"/>
          <p:cNvCxnSpPr>
            <a:stCxn id="981" idx="6"/>
            <a:endCxn id="982" idx="4"/>
          </p:cNvCxnSpPr>
          <p:nvPr/>
        </p:nvCxnSpPr>
        <p:spPr>
          <a:xfrm rot="10800000" flipH="1">
            <a:off x="12982491" y="5817148"/>
            <a:ext cx="2155200" cy="1812900"/>
          </a:xfrm>
          <a:prstGeom prst="straightConnector1">
            <a:avLst/>
          </a:prstGeom>
          <a:noFill/>
          <a:ln w="28575" cap="flat" cmpd="sng">
            <a:solidFill>
              <a:srgbClr val="38761D"/>
            </a:solidFill>
            <a:prstDash val="solid"/>
            <a:round/>
            <a:headEnd type="stealth" w="med" len="med"/>
            <a:tailEnd type="none" w="med" len="med"/>
          </a:ln>
        </p:spPr>
      </p:cxnSp>
      <p:cxnSp>
        <p:nvCxnSpPr>
          <p:cNvPr id="987" name="Google Shape;987;p79"/>
          <p:cNvCxnSpPr>
            <a:stCxn id="981" idx="6"/>
            <a:endCxn id="983" idx="3"/>
          </p:cNvCxnSpPr>
          <p:nvPr/>
        </p:nvCxnSpPr>
        <p:spPr>
          <a:xfrm rot="10800000" flipH="1">
            <a:off x="12982491" y="6338248"/>
            <a:ext cx="6135900" cy="1291800"/>
          </a:xfrm>
          <a:prstGeom prst="straightConnector1">
            <a:avLst/>
          </a:prstGeom>
          <a:noFill/>
          <a:ln w="9525" cap="flat" cmpd="sng">
            <a:solidFill>
              <a:schemeClr val="dk2"/>
            </a:solidFill>
            <a:prstDash val="solid"/>
            <a:round/>
            <a:headEnd type="none" w="med" len="med"/>
            <a:tailEnd type="none" w="med" len="med"/>
          </a:ln>
        </p:spPr>
      </p:cxnSp>
      <p:cxnSp>
        <p:nvCxnSpPr>
          <p:cNvPr id="988" name="Google Shape;988;p79"/>
          <p:cNvCxnSpPr>
            <a:stCxn id="982" idx="4"/>
            <a:endCxn id="984" idx="0"/>
          </p:cNvCxnSpPr>
          <p:nvPr/>
        </p:nvCxnSpPr>
        <p:spPr>
          <a:xfrm>
            <a:off x="15137571" y="5817284"/>
            <a:ext cx="0" cy="4647300"/>
          </a:xfrm>
          <a:prstGeom prst="straightConnector1">
            <a:avLst/>
          </a:prstGeom>
          <a:noFill/>
          <a:ln w="28575" cap="flat" cmpd="sng">
            <a:solidFill>
              <a:srgbClr val="38761D"/>
            </a:solidFill>
            <a:prstDash val="solid"/>
            <a:round/>
            <a:headEnd type="none" w="med" len="med"/>
            <a:tailEnd type="stealth" w="med" len="med"/>
          </a:ln>
        </p:spPr>
      </p:cxnSp>
      <p:cxnSp>
        <p:nvCxnSpPr>
          <p:cNvPr id="989" name="Google Shape;989;p79"/>
          <p:cNvCxnSpPr>
            <a:stCxn id="982" idx="4"/>
            <a:endCxn id="985" idx="1"/>
          </p:cNvCxnSpPr>
          <p:nvPr/>
        </p:nvCxnSpPr>
        <p:spPr>
          <a:xfrm>
            <a:off x="15137571" y="5817284"/>
            <a:ext cx="5736000" cy="3235200"/>
          </a:xfrm>
          <a:prstGeom prst="straightConnector1">
            <a:avLst/>
          </a:prstGeom>
          <a:noFill/>
          <a:ln w="28575" cap="flat" cmpd="sng">
            <a:solidFill>
              <a:srgbClr val="38761D"/>
            </a:solidFill>
            <a:prstDash val="solid"/>
            <a:round/>
            <a:headEnd type="none" w="med" len="med"/>
            <a:tailEnd type="stealth" w="med" len="med"/>
          </a:ln>
        </p:spPr>
      </p:cxnSp>
      <p:cxnSp>
        <p:nvCxnSpPr>
          <p:cNvPr id="990" name="Google Shape;990;p79"/>
          <p:cNvCxnSpPr>
            <a:stCxn id="982" idx="4"/>
            <a:endCxn id="983" idx="3"/>
          </p:cNvCxnSpPr>
          <p:nvPr/>
        </p:nvCxnSpPr>
        <p:spPr>
          <a:xfrm>
            <a:off x="15137571" y="5817284"/>
            <a:ext cx="3980700" cy="521100"/>
          </a:xfrm>
          <a:prstGeom prst="straightConnector1">
            <a:avLst/>
          </a:prstGeom>
          <a:noFill/>
          <a:ln w="28575" cap="flat" cmpd="sng">
            <a:solidFill>
              <a:srgbClr val="38761D"/>
            </a:solidFill>
            <a:prstDash val="solid"/>
            <a:round/>
            <a:headEnd type="none" w="med" len="med"/>
            <a:tailEnd type="stealth" w="med" len="med"/>
          </a:ln>
        </p:spPr>
      </p:cxnSp>
      <p:cxnSp>
        <p:nvCxnSpPr>
          <p:cNvPr id="991" name="Google Shape;991;p79"/>
          <p:cNvCxnSpPr>
            <a:stCxn id="981" idx="6"/>
            <a:endCxn id="984" idx="0"/>
          </p:cNvCxnSpPr>
          <p:nvPr/>
        </p:nvCxnSpPr>
        <p:spPr>
          <a:xfrm>
            <a:off x="12982491" y="7630048"/>
            <a:ext cx="2155200" cy="2834700"/>
          </a:xfrm>
          <a:prstGeom prst="straightConnector1">
            <a:avLst/>
          </a:prstGeom>
          <a:noFill/>
          <a:ln w="9525" cap="flat" cmpd="sng">
            <a:solidFill>
              <a:schemeClr val="dk2"/>
            </a:solidFill>
            <a:prstDash val="solid"/>
            <a:round/>
            <a:headEnd type="none" w="med" len="med"/>
            <a:tailEnd type="none" w="med" len="med"/>
          </a:ln>
        </p:spPr>
      </p:cxnSp>
      <p:cxnSp>
        <p:nvCxnSpPr>
          <p:cNvPr id="992" name="Google Shape;992;p79"/>
          <p:cNvCxnSpPr>
            <a:stCxn id="984" idx="0"/>
            <a:endCxn id="985" idx="1"/>
          </p:cNvCxnSpPr>
          <p:nvPr/>
        </p:nvCxnSpPr>
        <p:spPr>
          <a:xfrm rot="10800000" flipH="1">
            <a:off x="15137571" y="9052630"/>
            <a:ext cx="5736000" cy="14121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79"/>
          <p:cNvCxnSpPr>
            <a:stCxn id="984" idx="0"/>
            <a:endCxn id="983" idx="3"/>
          </p:cNvCxnSpPr>
          <p:nvPr/>
        </p:nvCxnSpPr>
        <p:spPr>
          <a:xfrm rot="10800000" flipH="1">
            <a:off x="15137571" y="6338230"/>
            <a:ext cx="3980700" cy="41265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79"/>
          <p:cNvCxnSpPr>
            <a:stCxn id="981" idx="6"/>
            <a:endCxn id="985" idx="1"/>
          </p:cNvCxnSpPr>
          <p:nvPr/>
        </p:nvCxnSpPr>
        <p:spPr>
          <a:xfrm>
            <a:off x="12982491" y="7630048"/>
            <a:ext cx="7891200" cy="14226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79"/>
          <p:cNvCxnSpPr>
            <a:stCxn id="983" idx="3"/>
            <a:endCxn id="985" idx="1"/>
          </p:cNvCxnSpPr>
          <p:nvPr/>
        </p:nvCxnSpPr>
        <p:spPr>
          <a:xfrm>
            <a:off x="19118264" y="6338346"/>
            <a:ext cx="1755300" cy="2714100"/>
          </a:xfrm>
          <a:prstGeom prst="straightConnector1">
            <a:avLst/>
          </a:prstGeom>
          <a:noFill/>
          <a:ln w="9525" cap="flat" cmpd="sng">
            <a:solidFill>
              <a:schemeClr val="dk2"/>
            </a:solidFill>
            <a:prstDash val="solid"/>
            <a:round/>
            <a:headEnd type="none" w="med" len="med"/>
            <a:tailEnd type="none" w="med" len="med"/>
          </a:ln>
        </p:spPr>
      </p:cxnSp>
      <p:sp>
        <p:nvSpPr>
          <p:cNvPr id="996" name="Google Shape;996;p79"/>
          <p:cNvSpPr/>
          <p:nvPr/>
        </p:nvSpPr>
        <p:spPr>
          <a:xfrm rot="-5400000">
            <a:off x="9034182" y="4222057"/>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997" name="Google Shape;997;p79"/>
          <p:cNvCxnSpPr>
            <a:endCxn id="996" idx="2"/>
          </p:cNvCxnSpPr>
          <p:nvPr/>
        </p:nvCxnSpPr>
        <p:spPr>
          <a:xfrm rot="10800000">
            <a:off x="9569232" y="4480507"/>
            <a:ext cx="662700" cy="0"/>
          </a:xfrm>
          <a:prstGeom prst="straightConnector1">
            <a:avLst/>
          </a:prstGeom>
          <a:noFill/>
          <a:ln w="9525" cap="flat" cmpd="sng">
            <a:solidFill>
              <a:srgbClr val="000000"/>
            </a:solidFill>
            <a:prstDash val="solid"/>
            <a:round/>
            <a:headEnd type="none" w="med" len="med"/>
            <a:tailEnd type="triangle" w="med" len="med"/>
          </a:ln>
        </p:spPr>
      </p:cxnSp>
      <p:sp>
        <p:nvSpPr>
          <p:cNvPr id="998" name="Google Shape;998;p79"/>
          <p:cNvSpPr/>
          <p:nvPr/>
        </p:nvSpPr>
        <p:spPr>
          <a:xfrm rot="-5400000">
            <a:off x="9937424" y="4222057"/>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999" name="Google Shape;999;p79"/>
          <p:cNvCxnSpPr>
            <a:endCxn id="998" idx="2"/>
          </p:cNvCxnSpPr>
          <p:nvPr/>
        </p:nvCxnSpPr>
        <p:spPr>
          <a:xfrm rot="10800000">
            <a:off x="10472474" y="4480507"/>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00" name="Google Shape;1000;p79"/>
          <p:cNvSpPr/>
          <p:nvPr/>
        </p:nvSpPr>
        <p:spPr>
          <a:xfrm rot="-5400000">
            <a:off x="10840666" y="4222057"/>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01" name="Google Shape;1001;p79"/>
          <p:cNvCxnSpPr>
            <a:endCxn id="1000" idx="2"/>
          </p:cNvCxnSpPr>
          <p:nvPr/>
        </p:nvCxnSpPr>
        <p:spPr>
          <a:xfrm rot="10800000">
            <a:off x="11375716" y="4480507"/>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02" name="Google Shape;1002;p79"/>
          <p:cNvSpPr/>
          <p:nvPr/>
        </p:nvSpPr>
        <p:spPr>
          <a:xfrm rot="-5400000">
            <a:off x="11743908" y="4222057"/>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03" name="Google Shape;1003;p79"/>
          <p:cNvSpPr/>
          <p:nvPr/>
        </p:nvSpPr>
        <p:spPr>
          <a:xfrm rot="-5400000">
            <a:off x="8895990" y="9274661"/>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004" name="Google Shape;1004;p79"/>
          <p:cNvCxnSpPr>
            <a:endCxn id="1003" idx="2"/>
          </p:cNvCxnSpPr>
          <p:nvPr/>
        </p:nvCxnSpPr>
        <p:spPr>
          <a:xfrm rot="10800000">
            <a:off x="9431040" y="9533111"/>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05" name="Google Shape;1005;p79"/>
          <p:cNvSpPr/>
          <p:nvPr/>
        </p:nvSpPr>
        <p:spPr>
          <a:xfrm rot="-5400000">
            <a:off x="9799231" y="9274661"/>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06" name="Google Shape;1006;p79"/>
          <p:cNvCxnSpPr>
            <a:endCxn id="1005" idx="2"/>
          </p:cNvCxnSpPr>
          <p:nvPr/>
        </p:nvCxnSpPr>
        <p:spPr>
          <a:xfrm rot="10800000">
            <a:off x="10334281" y="9533111"/>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07" name="Google Shape;1007;p79"/>
          <p:cNvSpPr/>
          <p:nvPr/>
        </p:nvSpPr>
        <p:spPr>
          <a:xfrm rot="-5400000">
            <a:off x="10702473" y="9274661"/>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08" name="Google Shape;1008;p79"/>
          <p:cNvCxnSpPr>
            <a:endCxn id="1007" idx="2"/>
          </p:cNvCxnSpPr>
          <p:nvPr/>
        </p:nvCxnSpPr>
        <p:spPr>
          <a:xfrm rot="10800000">
            <a:off x="11237523" y="9533111"/>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09" name="Google Shape;1009;p79"/>
          <p:cNvSpPr/>
          <p:nvPr/>
        </p:nvSpPr>
        <p:spPr>
          <a:xfrm rot="-5400000">
            <a:off x="11605715" y="9274661"/>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10" name="Google Shape;1010;p79"/>
          <p:cNvSpPr/>
          <p:nvPr/>
        </p:nvSpPr>
        <p:spPr>
          <a:xfrm rot="-5400000">
            <a:off x="16703850" y="11082756"/>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011" name="Google Shape;1011;p79"/>
          <p:cNvCxnSpPr>
            <a:endCxn id="1010" idx="2"/>
          </p:cNvCxnSpPr>
          <p:nvPr/>
        </p:nvCxnSpPr>
        <p:spPr>
          <a:xfrm rot="10800000">
            <a:off x="17238900" y="11341206"/>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12" name="Google Shape;1012;p79"/>
          <p:cNvSpPr/>
          <p:nvPr/>
        </p:nvSpPr>
        <p:spPr>
          <a:xfrm rot="-5400000">
            <a:off x="17607092" y="11082756"/>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13" name="Google Shape;1013;p79"/>
          <p:cNvCxnSpPr>
            <a:endCxn id="1012" idx="2"/>
          </p:cNvCxnSpPr>
          <p:nvPr/>
        </p:nvCxnSpPr>
        <p:spPr>
          <a:xfrm rot="10800000">
            <a:off x="18142142" y="11341206"/>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14" name="Google Shape;1014;p79"/>
          <p:cNvSpPr/>
          <p:nvPr/>
        </p:nvSpPr>
        <p:spPr>
          <a:xfrm rot="-5400000">
            <a:off x="18510334" y="11082756"/>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15" name="Google Shape;1015;p79"/>
          <p:cNvCxnSpPr>
            <a:endCxn id="1014" idx="2"/>
          </p:cNvCxnSpPr>
          <p:nvPr/>
        </p:nvCxnSpPr>
        <p:spPr>
          <a:xfrm rot="10800000">
            <a:off x="19045384" y="11341206"/>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16" name="Google Shape;1016;p79"/>
          <p:cNvSpPr/>
          <p:nvPr/>
        </p:nvSpPr>
        <p:spPr>
          <a:xfrm rot="-5400000">
            <a:off x="19413575" y="11082756"/>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17" name="Google Shape;1017;p79"/>
          <p:cNvSpPr/>
          <p:nvPr/>
        </p:nvSpPr>
        <p:spPr>
          <a:xfrm rot="-5400000">
            <a:off x="22540982" y="10613522"/>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018" name="Google Shape;1018;p79"/>
          <p:cNvCxnSpPr>
            <a:endCxn id="1017" idx="2"/>
          </p:cNvCxnSpPr>
          <p:nvPr/>
        </p:nvCxnSpPr>
        <p:spPr>
          <a:xfrm rot="10800000">
            <a:off x="23076032" y="1087197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19" name="Google Shape;1019;p79"/>
          <p:cNvSpPr/>
          <p:nvPr/>
        </p:nvSpPr>
        <p:spPr>
          <a:xfrm rot="-5400000">
            <a:off x="23444224" y="10613522"/>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20" name="Google Shape;1020;p79"/>
          <p:cNvCxnSpPr>
            <a:cxnSpLocks/>
            <a:endCxn id="1019" idx="2"/>
          </p:cNvCxnSpPr>
          <p:nvPr/>
        </p:nvCxnSpPr>
        <p:spPr>
          <a:xfrm flipH="1">
            <a:off x="23979274" y="10871972"/>
            <a:ext cx="398376" cy="0"/>
          </a:xfrm>
          <a:prstGeom prst="straightConnector1">
            <a:avLst/>
          </a:prstGeom>
          <a:noFill/>
          <a:ln w="9525" cap="flat" cmpd="sng">
            <a:solidFill>
              <a:srgbClr val="000000"/>
            </a:solidFill>
            <a:prstDash val="solid"/>
            <a:round/>
            <a:headEnd type="none" w="med" len="med"/>
            <a:tailEnd type="triangle" w="med" len="med"/>
          </a:ln>
        </p:spPr>
      </p:cxnSp>
      <p:sp>
        <p:nvSpPr>
          <p:cNvPr id="1024" name="Google Shape;1024;p79"/>
          <p:cNvSpPr/>
          <p:nvPr/>
        </p:nvSpPr>
        <p:spPr>
          <a:xfrm rot="-5400000">
            <a:off x="21115336" y="4244442"/>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025" name="Google Shape;1025;p79"/>
          <p:cNvCxnSpPr>
            <a:endCxn id="1024" idx="2"/>
          </p:cNvCxnSpPr>
          <p:nvPr/>
        </p:nvCxnSpPr>
        <p:spPr>
          <a:xfrm rot="10800000">
            <a:off x="21650386" y="450289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26" name="Google Shape;1026;p79"/>
          <p:cNvSpPr/>
          <p:nvPr/>
        </p:nvSpPr>
        <p:spPr>
          <a:xfrm rot="-5400000">
            <a:off x="22018577" y="4244442"/>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27" name="Google Shape;1027;p79"/>
          <p:cNvCxnSpPr>
            <a:endCxn id="1026" idx="2"/>
          </p:cNvCxnSpPr>
          <p:nvPr/>
        </p:nvCxnSpPr>
        <p:spPr>
          <a:xfrm rot="10800000">
            <a:off x="22553627" y="450289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28" name="Google Shape;1028;p79"/>
          <p:cNvSpPr/>
          <p:nvPr/>
        </p:nvSpPr>
        <p:spPr>
          <a:xfrm rot="-5400000">
            <a:off x="22921819" y="4244442"/>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29" name="Google Shape;1029;p79"/>
          <p:cNvCxnSpPr>
            <a:endCxn id="1028" idx="2"/>
          </p:cNvCxnSpPr>
          <p:nvPr/>
        </p:nvCxnSpPr>
        <p:spPr>
          <a:xfrm rot="10800000">
            <a:off x="23456869" y="450289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30" name="Google Shape;1030;p79"/>
          <p:cNvSpPr/>
          <p:nvPr/>
        </p:nvSpPr>
        <p:spPr>
          <a:xfrm rot="-5400000">
            <a:off x="23825061" y="4244442"/>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31" name="Google Shape;1031;p79"/>
          <p:cNvSpPr txBox="1"/>
          <p:nvPr/>
        </p:nvSpPr>
        <p:spPr>
          <a:xfrm>
            <a:off x="489171" y="3217184"/>
            <a:ext cx="8107387" cy="3000000"/>
          </a:xfrm>
          <a:prstGeom prst="rect">
            <a:avLst/>
          </a:prstGeom>
          <a:noFill/>
          <a:ln>
            <a:noFill/>
          </a:ln>
        </p:spPr>
        <p:txBody>
          <a:bodyPr spcFirstLastPara="1" wrap="square" lIns="91425" tIns="91425" rIns="91425" bIns="91425" anchor="t" anchorCtr="0">
            <a:noAutofit/>
          </a:bodyPr>
          <a:lstStyle/>
          <a:p>
            <a:pPr marL="457200" lvl="0" indent="-596900" algn="l" rtl="0">
              <a:spcBef>
                <a:spcPts val="0"/>
              </a:spcBef>
              <a:spcAft>
                <a:spcPts val="0"/>
              </a:spcAft>
              <a:buClr>
                <a:schemeClr val="dk2"/>
              </a:buClr>
              <a:buSzPts val="5800"/>
              <a:buFont typeface="Proxima Nova"/>
              <a:buChar char="●"/>
            </a:pPr>
            <a:r>
              <a:rPr lang="en-US" sz="5800" dirty="0">
                <a:solidFill>
                  <a:schemeClr val="dk2"/>
                </a:solidFill>
                <a:latin typeface="Proxima Nova"/>
                <a:ea typeface="Proxima Nova"/>
                <a:cs typeface="Proxima Nova"/>
                <a:sym typeface="Proxima Nova"/>
              </a:rPr>
              <a:t>Broadcast to all your peers</a:t>
            </a:r>
            <a:endParaRPr sz="5800" dirty="0">
              <a:solidFill>
                <a:schemeClr val="dk2"/>
              </a:solidFill>
              <a:latin typeface="Proxima Nova"/>
              <a:ea typeface="Proxima Nova"/>
              <a:cs typeface="Proxima Nova"/>
              <a:sym typeface="Proxima Nova"/>
            </a:endParaRPr>
          </a:p>
          <a:p>
            <a:pPr marL="457200" lvl="0" indent="-596900" algn="l" rtl="0">
              <a:spcBef>
                <a:spcPts val="0"/>
              </a:spcBef>
              <a:spcAft>
                <a:spcPts val="0"/>
              </a:spcAft>
              <a:buClr>
                <a:schemeClr val="dk2"/>
              </a:buClr>
              <a:buSzPts val="5800"/>
              <a:buFont typeface="Proxima Nova"/>
              <a:buChar char="●"/>
            </a:pPr>
            <a:r>
              <a:rPr lang="en-US" sz="5800" dirty="0">
                <a:solidFill>
                  <a:schemeClr val="dk2"/>
                </a:solidFill>
                <a:latin typeface="Proxima Nova"/>
                <a:ea typeface="Proxima Nova"/>
                <a:cs typeface="Proxima Nova"/>
                <a:sym typeface="Proxima Nova"/>
              </a:rPr>
              <a:t>Others check transactions in the proposed block </a:t>
            </a:r>
            <a:endParaRPr sz="5800" dirty="0">
              <a:solidFill>
                <a:schemeClr val="dk2"/>
              </a:solidFill>
              <a:latin typeface="Proxima Nova"/>
              <a:ea typeface="Proxima Nova"/>
              <a:cs typeface="Proxima Nova"/>
              <a:sym typeface="Proxima Nova"/>
            </a:endParaRPr>
          </a:p>
          <a:p>
            <a:pPr marL="914400" lvl="1" indent="-596900" algn="l" rtl="0">
              <a:spcBef>
                <a:spcPts val="0"/>
              </a:spcBef>
              <a:spcAft>
                <a:spcPts val="0"/>
              </a:spcAft>
              <a:buClr>
                <a:schemeClr val="dk2"/>
              </a:buClr>
              <a:buSzPts val="5800"/>
              <a:buFont typeface="Proxima Nova"/>
              <a:buChar char="○"/>
            </a:pPr>
            <a:r>
              <a:rPr lang="en-US" sz="5800" dirty="0">
                <a:solidFill>
                  <a:schemeClr val="dk2"/>
                </a:solidFill>
                <a:latin typeface="Proxima Nova"/>
                <a:ea typeface="Proxima Nova"/>
                <a:cs typeface="Proxima Nova"/>
                <a:sym typeface="Proxima Nova"/>
              </a:rPr>
              <a:t>Accept if it’s the first valid block they see</a:t>
            </a:r>
            <a:endParaRPr sz="5800" dirty="0">
              <a:solidFill>
                <a:schemeClr val="dk2"/>
              </a:solidFill>
              <a:latin typeface="Proxima Nova"/>
              <a:ea typeface="Proxima Nova"/>
              <a:cs typeface="Proxima Nova"/>
              <a:sym typeface="Proxima Nova"/>
            </a:endParaRPr>
          </a:p>
          <a:p>
            <a:pPr marL="457200" lvl="0" indent="-596900" algn="l" rtl="0">
              <a:spcBef>
                <a:spcPts val="0"/>
              </a:spcBef>
              <a:spcAft>
                <a:spcPts val="0"/>
              </a:spcAft>
              <a:buClr>
                <a:schemeClr val="dk2"/>
              </a:buClr>
              <a:buSzPts val="5800"/>
              <a:buFont typeface="Proxima Nova"/>
              <a:buChar char="●"/>
            </a:pPr>
            <a:r>
              <a:rPr lang="en-US" sz="5800" dirty="0">
                <a:solidFill>
                  <a:schemeClr val="dk2"/>
                </a:solidFill>
                <a:latin typeface="Proxima Nova"/>
                <a:ea typeface="Proxima Nova"/>
                <a:cs typeface="Proxima Nova"/>
                <a:sym typeface="Proxima Nova"/>
              </a:rPr>
              <a:t>Propagate to everyone</a:t>
            </a:r>
            <a:endParaRPr dirty="0"/>
          </a:p>
        </p:txBody>
      </p:sp>
      <p:sp>
        <p:nvSpPr>
          <p:cNvPr id="1032" name="Google Shape;1032;p79"/>
          <p:cNvSpPr/>
          <p:nvPr/>
        </p:nvSpPr>
        <p:spPr>
          <a:xfrm rot="-5400000">
            <a:off x="12761283" y="4207807"/>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33" name="Google Shape;1033;p79"/>
          <p:cNvCxnSpPr>
            <a:stCxn id="1032" idx="0"/>
            <a:endCxn id="1002" idx="2"/>
          </p:cNvCxnSpPr>
          <p:nvPr/>
        </p:nvCxnSpPr>
        <p:spPr>
          <a:xfrm flipH="1">
            <a:off x="12279033" y="4466257"/>
            <a:ext cx="500400" cy="14400"/>
          </a:xfrm>
          <a:prstGeom prst="straightConnector1">
            <a:avLst/>
          </a:prstGeom>
          <a:noFill/>
          <a:ln w="9525" cap="flat" cmpd="sng">
            <a:solidFill>
              <a:schemeClr val="dk2"/>
            </a:solidFill>
            <a:prstDash val="solid"/>
            <a:round/>
            <a:headEnd type="none" w="med" len="med"/>
            <a:tailEnd type="triangle" w="med" len="med"/>
          </a:ln>
        </p:spPr>
      </p:cxnSp>
      <p:sp>
        <p:nvSpPr>
          <p:cNvPr id="1034" name="Google Shape;1034;p79"/>
          <p:cNvSpPr/>
          <p:nvPr/>
        </p:nvSpPr>
        <p:spPr>
          <a:xfrm>
            <a:off x="11210575" y="2081900"/>
            <a:ext cx="3141900" cy="1660200"/>
          </a:xfrm>
          <a:prstGeom prst="wedgeRectCallout">
            <a:avLst>
              <a:gd name="adj1" fmla="val -37882"/>
              <a:gd name="adj2" fmla="val 61012"/>
            </a:avLst>
          </a:prstGeom>
          <a:solidFill>
            <a:schemeClr val="lt2"/>
          </a:solidFill>
          <a:ln w="2857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a:latin typeface="Proxima Nova"/>
                <a:ea typeface="Proxima Nova"/>
                <a:cs typeface="Proxima Nova"/>
                <a:sym typeface="Proxima Nova"/>
              </a:rPr>
              <a:t>Look, I found a new block! Check it out!</a:t>
            </a:r>
            <a:endParaRPr sz="3200">
              <a:latin typeface="Proxima Nova"/>
              <a:ea typeface="Proxima Nova"/>
              <a:cs typeface="Proxima Nova"/>
              <a:sym typeface="Proxima Nova"/>
            </a:endParaRPr>
          </a:p>
        </p:txBody>
      </p:sp>
      <p:sp>
        <p:nvSpPr>
          <p:cNvPr id="1035" name="Google Shape;1035;p79"/>
          <p:cNvSpPr/>
          <p:nvPr/>
        </p:nvSpPr>
        <p:spPr>
          <a:xfrm rot="-5400000">
            <a:off x="14861058" y="8143207"/>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36" name="Google Shape;1036;p79"/>
          <p:cNvSpPr/>
          <p:nvPr/>
        </p:nvSpPr>
        <p:spPr>
          <a:xfrm rot="-5400000">
            <a:off x="13783483" y="6465257"/>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37" name="Google Shape;1037;p79"/>
          <p:cNvSpPr/>
          <p:nvPr/>
        </p:nvSpPr>
        <p:spPr>
          <a:xfrm rot="-5400000">
            <a:off x="16690233" y="5825357"/>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38" name="Google Shape;1038;p79"/>
          <p:cNvSpPr/>
          <p:nvPr/>
        </p:nvSpPr>
        <p:spPr>
          <a:xfrm rot="-5400000">
            <a:off x="18510333" y="7598145"/>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39" name="Google Shape;1039;p79"/>
          <p:cNvSpPr/>
          <p:nvPr/>
        </p:nvSpPr>
        <p:spPr>
          <a:xfrm>
            <a:off x="9094677" y="5013659"/>
            <a:ext cx="3141900" cy="1660200"/>
          </a:xfrm>
          <a:prstGeom prst="wedgeRectCallout">
            <a:avLst>
              <a:gd name="adj1" fmla="val 33138"/>
              <a:gd name="adj2" fmla="val 63345"/>
            </a:avLst>
          </a:prstGeom>
          <a:solidFill>
            <a:schemeClr val="lt2"/>
          </a:solidFill>
          <a:ln w="28575" cap="flat" cmpd="sng">
            <a:solidFill>
              <a:srgbClr val="FFD816"/>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dirty="0">
                <a:latin typeface="Proxima Nova"/>
                <a:ea typeface="Proxima Nova"/>
                <a:cs typeface="Proxima Nova"/>
                <a:sym typeface="Proxima Nova"/>
              </a:rPr>
              <a:t>Dang it, you beat me to it...</a:t>
            </a:r>
            <a:endParaRPr sz="3200" dirty="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80"/>
        <p:cNvGrpSpPr/>
        <p:nvPr/>
      </p:nvGrpSpPr>
      <p:grpSpPr>
        <a:xfrm>
          <a:off x="0" y="0"/>
          <a:ext cx="0" cy="0"/>
          <a:chOff x="0" y="0"/>
          <a:chExt cx="0" cy="0"/>
        </a:xfrm>
      </p:grpSpPr>
      <p:sp>
        <p:nvSpPr>
          <p:cNvPr id="181" name="Google Shape;181;p29"/>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WALLET TYPES</a:t>
            </a:r>
            <a:endParaRPr sz="4500" b="1">
              <a:solidFill>
                <a:srgbClr val="696969"/>
              </a:solidFill>
              <a:latin typeface="Proxima Nova"/>
              <a:ea typeface="Proxima Nova"/>
              <a:cs typeface="Proxima Nova"/>
              <a:sym typeface="Proxima Nova"/>
            </a:endParaRPr>
          </a:p>
        </p:txBody>
      </p:sp>
      <p:sp>
        <p:nvSpPr>
          <p:cNvPr id="182" name="Google Shape;182;p29"/>
          <p:cNvSpPr txBox="1"/>
          <p:nvPr/>
        </p:nvSpPr>
        <p:spPr>
          <a:xfrm>
            <a:off x="1705525" y="492025"/>
            <a:ext cx="20683800" cy="1400100"/>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sp>
        <p:nvSpPr>
          <p:cNvPr id="183" name="Google Shape;183;p29"/>
          <p:cNvSpPr txBox="1"/>
          <p:nvPr/>
        </p:nvSpPr>
        <p:spPr>
          <a:xfrm>
            <a:off x="1705525" y="3375875"/>
            <a:ext cx="12212100" cy="884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5900" dirty="0">
                <a:solidFill>
                  <a:schemeClr val="dk2"/>
                </a:solidFill>
                <a:latin typeface="Proxima Nova"/>
                <a:ea typeface="Proxima Nova"/>
                <a:cs typeface="Proxima Nova"/>
                <a:sym typeface="Proxima Nova"/>
              </a:rPr>
              <a:t>What do wallets do?</a:t>
            </a:r>
            <a:endParaRPr sz="5900" dirty="0">
              <a:solidFill>
                <a:schemeClr val="dk2"/>
              </a:solidFill>
              <a:latin typeface="Proxima Nova"/>
              <a:ea typeface="Proxima Nova"/>
              <a:cs typeface="Proxima Nova"/>
              <a:sym typeface="Proxima Nova"/>
            </a:endParaRPr>
          </a:p>
          <a:p>
            <a:pPr marL="457200" lvl="0" indent="-603250" algn="l" rtl="0">
              <a:lnSpc>
                <a:spcPct val="115000"/>
              </a:lnSpc>
              <a:spcBef>
                <a:spcPts val="0"/>
              </a:spcBef>
              <a:spcAft>
                <a:spcPts val="0"/>
              </a:spcAft>
              <a:buClr>
                <a:schemeClr val="dk2"/>
              </a:buClr>
              <a:buSzPts val="5900"/>
              <a:buFont typeface="Proxima Nova"/>
              <a:buChar char="●"/>
            </a:pPr>
            <a:r>
              <a:rPr lang="en-US" sz="5900" dirty="0">
                <a:solidFill>
                  <a:schemeClr val="dk2"/>
                </a:solidFill>
                <a:highlight>
                  <a:srgbClr val="FFD816"/>
                </a:highlight>
                <a:latin typeface="Proxima Nova"/>
                <a:ea typeface="Proxima Nova"/>
                <a:cs typeface="Proxima Nova"/>
                <a:sym typeface="Proxima Nova"/>
              </a:rPr>
              <a:t>Provides a user interface to the blockchain</a:t>
            </a:r>
            <a:endParaRPr sz="5900" dirty="0">
              <a:solidFill>
                <a:schemeClr val="dk2"/>
              </a:solidFill>
              <a:highlight>
                <a:srgbClr val="FFD816"/>
              </a:highlight>
              <a:latin typeface="Proxima Nova"/>
              <a:ea typeface="Proxima Nova"/>
              <a:cs typeface="Proxima Nova"/>
              <a:sym typeface="Proxima Nova"/>
            </a:endParaRPr>
          </a:p>
          <a:p>
            <a:pPr marL="457200" lvl="0" indent="-603250" algn="l" rtl="0">
              <a:lnSpc>
                <a:spcPct val="115000"/>
              </a:lnSpc>
              <a:spcBef>
                <a:spcPts val="0"/>
              </a:spcBef>
              <a:spcAft>
                <a:spcPts val="0"/>
              </a:spcAft>
              <a:buClr>
                <a:schemeClr val="dk2"/>
              </a:buClr>
              <a:buSzPts val="5900"/>
              <a:buFont typeface="Proxima Nova"/>
              <a:buChar char="●"/>
            </a:pPr>
            <a:r>
              <a:rPr lang="en-US" sz="5900" dirty="0">
                <a:solidFill>
                  <a:schemeClr val="dk2"/>
                </a:solidFill>
                <a:latin typeface="Proxima Nova"/>
                <a:ea typeface="Proxima Nova"/>
                <a:cs typeface="Proxima Nova"/>
                <a:sym typeface="Proxima Nova"/>
              </a:rPr>
              <a:t>Keep track of your private key</a:t>
            </a:r>
            <a:endParaRPr sz="5900" dirty="0">
              <a:solidFill>
                <a:schemeClr val="dk2"/>
              </a:solidFill>
              <a:latin typeface="Proxima Nova"/>
              <a:ea typeface="Proxima Nova"/>
              <a:cs typeface="Proxima Nova"/>
              <a:sym typeface="Proxima Nova"/>
            </a:endParaRPr>
          </a:p>
          <a:p>
            <a:pPr marL="457200" lvl="0" indent="-603250" algn="l" rtl="0">
              <a:lnSpc>
                <a:spcPct val="115000"/>
              </a:lnSpc>
              <a:spcBef>
                <a:spcPts val="0"/>
              </a:spcBef>
              <a:spcAft>
                <a:spcPts val="0"/>
              </a:spcAft>
              <a:buClr>
                <a:schemeClr val="dk2"/>
              </a:buClr>
              <a:buSzPts val="5900"/>
              <a:buFont typeface="Proxima Nova"/>
              <a:buChar char="●"/>
            </a:pPr>
            <a:r>
              <a:rPr lang="en-US" sz="5900" dirty="0">
                <a:solidFill>
                  <a:schemeClr val="dk2"/>
                </a:solidFill>
                <a:latin typeface="Proxima Nova"/>
                <a:ea typeface="Proxima Nova"/>
                <a:cs typeface="Proxima Nova"/>
                <a:sym typeface="Proxima Nova"/>
              </a:rPr>
              <a:t>Store, send &amp; receive, and list transactions</a:t>
            </a:r>
            <a:endParaRPr sz="5900" dirty="0">
              <a:solidFill>
                <a:schemeClr val="dk2"/>
              </a:solidFill>
              <a:latin typeface="Proxima Nova"/>
              <a:ea typeface="Proxima Nova"/>
              <a:cs typeface="Proxima Nova"/>
              <a:sym typeface="Proxima Nova"/>
            </a:endParaRPr>
          </a:p>
          <a:p>
            <a:pPr marL="457200" lvl="0" indent="-603250" algn="l" rtl="0">
              <a:lnSpc>
                <a:spcPct val="115000"/>
              </a:lnSpc>
              <a:spcBef>
                <a:spcPts val="0"/>
              </a:spcBef>
              <a:spcAft>
                <a:spcPts val="0"/>
              </a:spcAft>
              <a:buClr>
                <a:schemeClr val="dk2"/>
              </a:buClr>
              <a:buSzPts val="5900"/>
              <a:buFont typeface="Proxima Nova"/>
              <a:buChar char="●"/>
            </a:pPr>
            <a:r>
              <a:rPr lang="en-US" sz="5900" dirty="0">
                <a:solidFill>
                  <a:schemeClr val="dk2"/>
                </a:solidFill>
                <a:latin typeface="Proxima Nova"/>
                <a:ea typeface="Proxima Nova"/>
                <a:cs typeface="Proxima Nova"/>
                <a:sym typeface="Proxima Nova"/>
              </a:rPr>
              <a:t>Maybe some other fancy functionalities</a:t>
            </a:r>
            <a:endParaRPr sz="4700" dirty="0">
              <a:latin typeface="Proxima Nova"/>
              <a:ea typeface="Proxima Nova"/>
              <a:cs typeface="Proxima Nova"/>
              <a:sym typeface="Proxima Nova"/>
            </a:endParaRPr>
          </a:p>
        </p:txBody>
      </p:sp>
      <p:pic>
        <p:nvPicPr>
          <p:cNvPr id="184" name="Google Shape;184;p29"/>
          <p:cNvPicPr preferRelativeResize="0"/>
          <p:nvPr/>
        </p:nvPicPr>
        <p:blipFill rotWithShape="1">
          <a:blip r:embed="rId5">
            <a:alphaModFix/>
          </a:blip>
          <a:srcRect/>
          <a:stretch/>
        </p:blipFill>
        <p:spPr>
          <a:xfrm>
            <a:off x="14774101" y="3375872"/>
            <a:ext cx="8621400" cy="749220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043"/>
        <p:cNvGrpSpPr/>
        <p:nvPr/>
      </p:nvGrpSpPr>
      <p:grpSpPr>
        <a:xfrm>
          <a:off x="0" y="0"/>
          <a:ext cx="0" cy="0"/>
          <a:chOff x="0" y="0"/>
          <a:chExt cx="0" cy="0"/>
        </a:xfrm>
      </p:grpSpPr>
      <p:sp>
        <p:nvSpPr>
          <p:cNvPr id="1044" name="Google Shape;1044;p80"/>
          <p:cNvSpPr/>
          <p:nvPr/>
        </p:nvSpPr>
        <p:spPr>
          <a:xfrm>
            <a:off x="7843513" y="3615675"/>
            <a:ext cx="1002900" cy="1002900"/>
          </a:xfrm>
          <a:prstGeom prst="ellipse">
            <a:avLst/>
          </a:prstGeom>
          <a:noFill/>
          <a:ln w="2857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80"/>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STEP 5: BROADCAST (VALIDATION)</a:t>
            </a:r>
            <a:endParaRPr sz="4500" b="1">
              <a:solidFill>
                <a:srgbClr val="696969"/>
              </a:solidFill>
              <a:latin typeface="Proxima Nova"/>
              <a:ea typeface="Proxima Nova"/>
              <a:cs typeface="Proxima Nova"/>
              <a:sym typeface="Proxima Nova"/>
            </a:endParaRPr>
          </a:p>
        </p:txBody>
      </p:sp>
      <p:sp>
        <p:nvSpPr>
          <p:cNvPr id="1046" name="Google Shape;1046;p80"/>
          <p:cNvSpPr txBox="1"/>
          <p:nvPr/>
        </p:nvSpPr>
        <p:spPr>
          <a:xfrm>
            <a:off x="2296773" y="217933"/>
            <a:ext cx="19464600" cy="116999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RECIPE FOR MINING</a:t>
            </a:r>
            <a:endParaRPr sz="7200" b="1" dirty="0">
              <a:solidFill>
                <a:schemeClr val="bg1"/>
              </a:solidFill>
              <a:latin typeface="Montserrat"/>
              <a:ea typeface="Montserrat"/>
              <a:cs typeface="Montserrat"/>
              <a:sym typeface="Montserrat"/>
            </a:endParaRPr>
          </a:p>
        </p:txBody>
      </p:sp>
      <p:sp>
        <p:nvSpPr>
          <p:cNvPr id="1049" name="Google Shape;1049;p80"/>
          <p:cNvSpPr/>
          <p:nvPr/>
        </p:nvSpPr>
        <p:spPr>
          <a:xfrm>
            <a:off x="6089064" y="6180814"/>
            <a:ext cx="2200500" cy="22002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200">
                <a:latin typeface="Proxima Nova"/>
                <a:ea typeface="Proxima Nova"/>
                <a:cs typeface="Proxima Nova"/>
                <a:sym typeface="Proxima Nova"/>
              </a:rPr>
              <a:t>Satoshi</a:t>
            </a:r>
            <a:endParaRPr sz="3200">
              <a:latin typeface="Proxima Nova"/>
              <a:ea typeface="Proxima Nova"/>
              <a:cs typeface="Proxima Nova"/>
              <a:sym typeface="Proxima Nova"/>
            </a:endParaRPr>
          </a:p>
        </p:txBody>
      </p:sp>
      <p:sp>
        <p:nvSpPr>
          <p:cNvPr id="1050" name="Google Shape;1050;p80"/>
          <p:cNvSpPr/>
          <p:nvPr/>
        </p:nvSpPr>
        <p:spPr>
          <a:xfrm>
            <a:off x="9344394" y="3267950"/>
            <a:ext cx="2200500" cy="22002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Janice</a:t>
            </a:r>
            <a:endParaRPr sz="1300">
              <a:latin typeface="Proxima Nova"/>
              <a:ea typeface="Proxima Nova"/>
              <a:cs typeface="Proxima Nova"/>
              <a:sym typeface="Proxima Nova"/>
            </a:endParaRPr>
          </a:p>
        </p:txBody>
      </p:sp>
      <p:sp>
        <p:nvSpPr>
          <p:cNvPr id="1051" name="Google Shape;1051;p80"/>
          <p:cNvSpPr/>
          <p:nvPr/>
        </p:nvSpPr>
        <p:spPr>
          <a:xfrm>
            <a:off x="14103082" y="4111223"/>
            <a:ext cx="2200500" cy="22002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Rustie</a:t>
            </a:r>
            <a:endParaRPr sz="1300">
              <a:latin typeface="Proxima Nova"/>
              <a:ea typeface="Proxima Nova"/>
              <a:cs typeface="Proxima Nova"/>
              <a:sym typeface="Proxima Nova"/>
            </a:endParaRPr>
          </a:p>
        </p:txBody>
      </p:sp>
      <p:sp>
        <p:nvSpPr>
          <p:cNvPr id="1052" name="Google Shape;1052;p80"/>
          <p:cNvSpPr/>
          <p:nvPr/>
        </p:nvSpPr>
        <p:spPr>
          <a:xfrm>
            <a:off x="9344394" y="10115596"/>
            <a:ext cx="2200500" cy="22002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Oscar</a:t>
            </a:r>
            <a:endParaRPr sz="1300">
              <a:latin typeface="Proxima Nova"/>
              <a:ea typeface="Proxima Nova"/>
              <a:cs typeface="Proxima Nova"/>
              <a:sym typeface="Proxima Nova"/>
            </a:endParaRPr>
          </a:p>
        </p:txBody>
      </p:sp>
      <p:sp>
        <p:nvSpPr>
          <p:cNvPr id="1053" name="Google Shape;1053;p80"/>
          <p:cNvSpPr/>
          <p:nvPr/>
        </p:nvSpPr>
        <p:spPr>
          <a:xfrm>
            <a:off x="15858400" y="8381215"/>
            <a:ext cx="2200500" cy="22002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Justin</a:t>
            </a:r>
            <a:endParaRPr sz="1300">
              <a:latin typeface="Proxima Nova"/>
              <a:ea typeface="Proxima Nova"/>
              <a:cs typeface="Proxima Nova"/>
              <a:sym typeface="Proxima Nova"/>
            </a:endParaRPr>
          </a:p>
        </p:txBody>
      </p:sp>
      <p:cxnSp>
        <p:nvCxnSpPr>
          <p:cNvPr id="1054" name="Google Shape;1054;p80"/>
          <p:cNvCxnSpPr>
            <a:stCxn id="1049" idx="6"/>
            <a:endCxn id="1050" idx="4"/>
          </p:cNvCxnSpPr>
          <p:nvPr/>
        </p:nvCxnSpPr>
        <p:spPr>
          <a:xfrm rot="10800000" flipH="1">
            <a:off x="8289564" y="5468014"/>
            <a:ext cx="2155200" cy="1812900"/>
          </a:xfrm>
          <a:prstGeom prst="straightConnector1">
            <a:avLst/>
          </a:prstGeom>
          <a:noFill/>
          <a:ln w="28575" cap="flat" cmpd="sng">
            <a:solidFill>
              <a:srgbClr val="38761D"/>
            </a:solidFill>
            <a:prstDash val="solid"/>
            <a:round/>
            <a:headEnd type="stealth" w="med" len="med"/>
            <a:tailEnd type="none" w="med" len="med"/>
          </a:ln>
        </p:spPr>
      </p:cxnSp>
      <p:cxnSp>
        <p:nvCxnSpPr>
          <p:cNvPr id="1055" name="Google Shape;1055;p80"/>
          <p:cNvCxnSpPr>
            <a:stCxn id="1049" idx="6"/>
            <a:endCxn id="1051" idx="3"/>
          </p:cNvCxnSpPr>
          <p:nvPr/>
        </p:nvCxnSpPr>
        <p:spPr>
          <a:xfrm rot="10800000" flipH="1">
            <a:off x="8289564" y="5989114"/>
            <a:ext cx="6135900" cy="1291800"/>
          </a:xfrm>
          <a:prstGeom prst="straightConnector1">
            <a:avLst/>
          </a:prstGeom>
          <a:noFill/>
          <a:ln w="9525" cap="flat" cmpd="sng">
            <a:solidFill>
              <a:schemeClr val="dk2"/>
            </a:solidFill>
            <a:prstDash val="solid"/>
            <a:round/>
            <a:headEnd type="none" w="med" len="med"/>
            <a:tailEnd type="none" w="med" len="med"/>
          </a:ln>
        </p:spPr>
      </p:cxnSp>
      <p:cxnSp>
        <p:nvCxnSpPr>
          <p:cNvPr id="1056" name="Google Shape;1056;p80"/>
          <p:cNvCxnSpPr>
            <a:stCxn id="1050" idx="4"/>
            <a:endCxn id="1052" idx="0"/>
          </p:cNvCxnSpPr>
          <p:nvPr/>
        </p:nvCxnSpPr>
        <p:spPr>
          <a:xfrm>
            <a:off x="10444644" y="5468150"/>
            <a:ext cx="0" cy="4647300"/>
          </a:xfrm>
          <a:prstGeom prst="straightConnector1">
            <a:avLst/>
          </a:prstGeom>
          <a:noFill/>
          <a:ln w="28575" cap="flat" cmpd="sng">
            <a:solidFill>
              <a:srgbClr val="38761D"/>
            </a:solidFill>
            <a:prstDash val="solid"/>
            <a:round/>
            <a:headEnd type="none" w="med" len="med"/>
            <a:tailEnd type="stealth" w="med" len="med"/>
          </a:ln>
        </p:spPr>
      </p:cxnSp>
      <p:cxnSp>
        <p:nvCxnSpPr>
          <p:cNvPr id="1057" name="Google Shape;1057;p80"/>
          <p:cNvCxnSpPr>
            <a:stCxn id="1050" idx="4"/>
            <a:endCxn id="1053" idx="1"/>
          </p:cNvCxnSpPr>
          <p:nvPr/>
        </p:nvCxnSpPr>
        <p:spPr>
          <a:xfrm>
            <a:off x="10444644" y="5468150"/>
            <a:ext cx="5736000" cy="3235200"/>
          </a:xfrm>
          <a:prstGeom prst="straightConnector1">
            <a:avLst/>
          </a:prstGeom>
          <a:noFill/>
          <a:ln w="28575" cap="flat" cmpd="sng">
            <a:solidFill>
              <a:srgbClr val="38761D"/>
            </a:solidFill>
            <a:prstDash val="solid"/>
            <a:round/>
            <a:headEnd type="none" w="med" len="med"/>
            <a:tailEnd type="stealth" w="med" len="med"/>
          </a:ln>
        </p:spPr>
      </p:cxnSp>
      <p:cxnSp>
        <p:nvCxnSpPr>
          <p:cNvPr id="1058" name="Google Shape;1058;p80"/>
          <p:cNvCxnSpPr>
            <a:stCxn id="1050" idx="4"/>
            <a:endCxn id="1051" idx="3"/>
          </p:cNvCxnSpPr>
          <p:nvPr/>
        </p:nvCxnSpPr>
        <p:spPr>
          <a:xfrm>
            <a:off x="10444644" y="5468150"/>
            <a:ext cx="3980700" cy="521100"/>
          </a:xfrm>
          <a:prstGeom prst="straightConnector1">
            <a:avLst/>
          </a:prstGeom>
          <a:noFill/>
          <a:ln w="28575" cap="flat" cmpd="sng">
            <a:solidFill>
              <a:srgbClr val="38761D"/>
            </a:solidFill>
            <a:prstDash val="solid"/>
            <a:round/>
            <a:headEnd type="none" w="med" len="med"/>
            <a:tailEnd type="stealth" w="med" len="med"/>
          </a:ln>
        </p:spPr>
      </p:cxnSp>
      <p:cxnSp>
        <p:nvCxnSpPr>
          <p:cNvPr id="1059" name="Google Shape;1059;p80"/>
          <p:cNvCxnSpPr>
            <a:stCxn id="1049" idx="6"/>
            <a:endCxn id="1052" idx="0"/>
          </p:cNvCxnSpPr>
          <p:nvPr/>
        </p:nvCxnSpPr>
        <p:spPr>
          <a:xfrm>
            <a:off x="8289564" y="7280914"/>
            <a:ext cx="2155200" cy="283470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80"/>
          <p:cNvCxnSpPr>
            <a:stCxn id="1052" idx="0"/>
            <a:endCxn id="1053" idx="1"/>
          </p:cNvCxnSpPr>
          <p:nvPr/>
        </p:nvCxnSpPr>
        <p:spPr>
          <a:xfrm rot="10800000" flipH="1">
            <a:off x="10444644" y="8703496"/>
            <a:ext cx="5736000" cy="1412100"/>
          </a:xfrm>
          <a:prstGeom prst="straightConnector1">
            <a:avLst/>
          </a:prstGeom>
          <a:noFill/>
          <a:ln w="9525" cap="flat" cmpd="sng">
            <a:solidFill>
              <a:schemeClr val="dk2"/>
            </a:solidFill>
            <a:prstDash val="solid"/>
            <a:round/>
            <a:headEnd type="none" w="med" len="med"/>
            <a:tailEnd type="none" w="med" len="med"/>
          </a:ln>
        </p:spPr>
      </p:cxnSp>
      <p:cxnSp>
        <p:nvCxnSpPr>
          <p:cNvPr id="1061" name="Google Shape;1061;p80"/>
          <p:cNvCxnSpPr>
            <a:stCxn id="1052" idx="0"/>
            <a:endCxn id="1051" idx="3"/>
          </p:cNvCxnSpPr>
          <p:nvPr/>
        </p:nvCxnSpPr>
        <p:spPr>
          <a:xfrm rot="10800000" flipH="1">
            <a:off x="10444644" y="5989096"/>
            <a:ext cx="3980700" cy="4126500"/>
          </a:xfrm>
          <a:prstGeom prst="straightConnector1">
            <a:avLst/>
          </a:prstGeom>
          <a:noFill/>
          <a:ln w="9525" cap="flat" cmpd="sng">
            <a:solidFill>
              <a:schemeClr val="dk2"/>
            </a:solidFill>
            <a:prstDash val="solid"/>
            <a:round/>
            <a:headEnd type="none" w="med" len="med"/>
            <a:tailEnd type="none" w="med" len="med"/>
          </a:ln>
        </p:spPr>
      </p:cxnSp>
      <p:cxnSp>
        <p:nvCxnSpPr>
          <p:cNvPr id="1062" name="Google Shape;1062;p80"/>
          <p:cNvCxnSpPr>
            <a:stCxn id="1049" idx="6"/>
            <a:endCxn id="1053" idx="1"/>
          </p:cNvCxnSpPr>
          <p:nvPr/>
        </p:nvCxnSpPr>
        <p:spPr>
          <a:xfrm>
            <a:off x="8289564" y="7280914"/>
            <a:ext cx="7891200" cy="1422600"/>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80"/>
          <p:cNvCxnSpPr>
            <a:stCxn id="1051" idx="3"/>
            <a:endCxn id="1053" idx="1"/>
          </p:cNvCxnSpPr>
          <p:nvPr/>
        </p:nvCxnSpPr>
        <p:spPr>
          <a:xfrm>
            <a:off x="14425337" y="5989212"/>
            <a:ext cx="1755300" cy="2714100"/>
          </a:xfrm>
          <a:prstGeom prst="straightConnector1">
            <a:avLst/>
          </a:prstGeom>
          <a:noFill/>
          <a:ln w="9525" cap="flat" cmpd="sng">
            <a:solidFill>
              <a:schemeClr val="dk2"/>
            </a:solidFill>
            <a:prstDash val="solid"/>
            <a:round/>
            <a:headEnd type="none" w="med" len="med"/>
            <a:tailEnd type="none" w="med" len="med"/>
          </a:ln>
        </p:spPr>
      </p:cxnSp>
      <p:sp>
        <p:nvSpPr>
          <p:cNvPr id="1064" name="Google Shape;1064;p80"/>
          <p:cNvSpPr/>
          <p:nvPr/>
        </p:nvSpPr>
        <p:spPr>
          <a:xfrm rot="-5400000">
            <a:off x="4341255" y="3872923"/>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065" name="Google Shape;1065;p80"/>
          <p:cNvCxnSpPr>
            <a:endCxn id="1064" idx="2"/>
          </p:cNvCxnSpPr>
          <p:nvPr/>
        </p:nvCxnSpPr>
        <p:spPr>
          <a:xfrm rot="10800000">
            <a:off x="4876305" y="4131373"/>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66" name="Google Shape;1066;p80"/>
          <p:cNvSpPr/>
          <p:nvPr/>
        </p:nvSpPr>
        <p:spPr>
          <a:xfrm rot="-5400000">
            <a:off x="5244497" y="3872923"/>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67" name="Google Shape;1067;p80"/>
          <p:cNvCxnSpPr>
            <a:endCxn id="1066" idx="2"/>
          </p:cNvCxnSpPr>
          <p:nvPr/>
        </p:nvCxnSpPr>
        <p:spPr>
          <a:xfrm rot="10800000">
            <a:off x="5779547" y="4131373"/>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68" name="Google Shape;1068;p80"/>
          <p:cNvSpPr/>
          <p:nvPr/>
        </p:nvSpPr>
        <p:spPr>
          <a:xfrm rot="-5400000">
            <a:off x="6147739" y="3872923"/>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69" name="Google Shape;1069;p80"/>
          <p:cNvCxnSpPr>
            <a:endCxn id="1068" idx="2"/>
          </p:cNvCxnSpPr>
          <p:nvPr/>
        </p:nvCxnSpPr>
        <p:spPr>
          <a:xfrm rot="10800000">
            <a:off x="6682789" y="4131373"/>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70" name="Google Shape;1070;p80"/>
          <p:cNvSpPr/>
          <p:nvPr/>
        </p:nvSpPr>
        <p:spPr>
          <a:xfrm rot="-5400000">
            <a:off x="7050981" y="3872923"/>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71" name="Google Shape;1071;p80"/>
          <p:cNvSpPr/>
          <p:nvPr/>
        </p:nvSpPr>
        <p:spPr>
          <a:xfrm rot="-5400000">
            <a:off x="4203063" y="8925527"/>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072" name="Google Shape;1072;p80"/>
          <p:cNvCxnSpPr>
            <a:endCxn id="1071" idx="2"/>
          </p:cNvCxnSpPr>
          <p:nvPr/>
        </p:nvCxnSpPr>
        <p:spPr>
          <a:xfrm rot="10800000">
            <a:off x="4738113" y="9183977"/>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73" name="Google Shape;1073;p80"/>
          <p:cNvSpPr/>
          <p:nvPr/>
        </p:nvSpPr>
        <p:spPr>
          <a:xfrm rot="-5400000">
            <a:off x="5106304" y="8925527"/>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74" name="Google Shape;1074;p80"/>
          <p:cNvCxnSpPr>
            <a:endCxn id="1073" idx="2"/>
          </p:cNvCxnSpPr>
          <p:nvPr/>
        </p:nvCxnSpPr>
        <p:spPr>
          <a:xfrm rot="10800000">
            <a:off x="5641354" y="9183977"/>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75" name="Google Shape;1075;p80"/>
          <p:cNvSpPr/>
          <p:nvPr/>
        </p:nvSpPr>
        <p:spPr>
          <a:xfrm rot="-5400000">
            <a:off x="6009546" y="8925527"/>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76" name="Google Shape;1076;p80"/>
          <p:cNvCxnSpPr>
            <a:endCxn id="1075" idx="2"/>
          </p:cNvCxnSpPr>
          <p:nvPr/>
        </p:nvCxnSpPr>
        <p:spPr>
          <a:xfrm rot="10800000">
            <a:off x="6544596" y="9183977"/>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77" name="Google Shape;1077;p80"/>
          <p:cNvSpPr/>
          <p:nvPr/>
        </p:nvSpPr>
        <p:spPr>
          <a:xfrm rot="-5400000">
            <a:off x="6912788" y="8925527"/>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78" name="Google Shape;1078;p80"/>
          <p:cNvSpPr/>
          <p:nvPr/>
        </p:nvSpPr>
        <p:spPr>
          <a:xfrm rot="-5400000">
            <a:off x="12010923" y="10733622"/>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079" name="Google Shape;1079;p80"/>
          <p:cNvCxnSpPr>
            <a:endCxn id="1078" idx="2"/>
          </p:cNvCxnSpPr>
          <p:nvPr/>
        </p:nvCxnSpPr>
        <p:spPr>
          <a:xfrm rot="10800000">
            <a:off x="12545973" y="1099207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80" name="Google Shape;1080;p80"/>
          <p:cNvSpPr/>
          <p:nvPr/>
        </p:nvSpPr>
        <p:spPr>
          <a:xfrm rot="-5400000">
            <a:off x="12914165" y="10733622"/>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81" name="Google Shape;1081;p80"/>
          <p:cNvCxnSpPr>
            <a:endCxn id="1080" idx="2"/>
          </p:cNvCxnSpPr>
          <p:nvPr/>
        </p:nvCxnSpPr>
        <p:spPr>
          <a:xfrm rot="10800000">
            <a:off x="13449215" y="1099207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82" name="Google Shape;1082;p80"/>
          <p:cNvSpPr/>
          <p:nvPr/>
        </p:nvSpPr>
        <p:spPr>
          <a:xfrm rot="-5400000">
            <a:off x="13817407" y="10733622"/>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83" name="Google Shape;1083;p80"/>
          <p:cNvCxnSpPr>
            <a:endCxn id="1082" idx="2"/>
          </p:cNvCxnSpPr>
          <p:nvPr/>
        </p:nvCxnSpPr>
        <p:spPr>
          <a:xfrm rot="10800000">
            <a:off x="14352457" y="1099207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84" name="Google Shape;1084;p80"/>
          <p:cNvSpPr/>
          <p:nvPr/>
        </p:nvSpPr>
        <p:spPr>
          <a:xfrm rot="-5400000">
            <a:off x="14720648" y="10733622"/>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85" name="Google Shape;1085;p80"/>
          <p:cNvSpPr/>
          <p:nvPr/>
        </p:nvSpPr>
        <p:spPr>
          <a:xfrm rot="-5400000">
            <a:off x="17848055" y="10264388"/>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086" name="Google Shape;1086;p80"/>
          <p:cNvCxnSpPr>
            <a:endCxn id="1085" idx="2"/>
          </p:cNvCxnSpPr>
          <p:nvPr/>
        </p:nvCxnSpPr>
        <p:spPr>
          <a:xfrm rot="10800000">
            <a:off x="18383105" y="1052283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87" name="Google Shape;1087;p80"/>
          <p:cNvSpPr/>
          <p:nvPr/>
        </p:nvSpPr>
        <p:spPr>
          <a:xfrm rot="-5400000">
            <a:off x="18751297" y="10264388"/>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88" name="Google Shape;1088;p80"/>
          <p:cNvCxnSpPr>
            <a:endCxn id="1087" idx="2"/>
          </p:cNvCxnSpPr>
          <p:nvPr/>
        </p:nvCxnSpPr>
        <p:spPr>
          <a:xfrm rot="10800000">
            <a:off x="19286347" y="1052283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89" name="Google Shape;1089;p80"/>
          <p:cNvSpPr/>
          <p:nvPr/>
        </p:nvSpPr>
        <p:spPr>
          <a:xfrm rot="-5400000">
            <a:off x="19654539" y="10264388"/>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90" name="Google Shape;1090;p80"/>
          <p:cNvCxnSpPr>
            <a:endCxn id="1089" idx="2"/>
          </p:cNvCxnSpPr>
          <p:nvPr/>
        </p:nvCxnSpPr>
        <p:spPr>
          <a:xfrm rot="10800000">
            <a:off x="20189589" y="1052283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91" name="Google Shape;1091;p80"/>
          <p:cNvSpPr/>
          <p:nvPr/>
        </p:nvSpPr>
        <p:spPr>
          <a:xfrm rot="-5400000">
            <a:off x="20557780" y="10264388"/>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092" name="Google Shape;1092;p80"/>
          <p:cNvSpPr/>
          <p:nvPr/>
        </p:nvSpPr>
        <p:spPr>
          <a:xfrm rot="-5400000">
            <a:off x="16422409" y="3895308"/>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093" name="Google Shape;1093;p80"/>
          <p:cNvCxnSpPr>
            <a:endCxn id="1092" idx="2"/>
          </p:cNvCxnSpPr>
          <p:nvPr/>
        </p:nvCxnSpPr>
        <p:spPr>
          <a:xfrm rot="10800000">
            <a:off x="16957459" y="415375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94" name="Google Shape;1094;p80"/>
          <p:cNvSpPr/>
          <p:nvPr/>
        </p:nvSpPr>
        <p:spPr>
          <a:xfrm rot="-5400000">
            <a:off x="17325650" y="3895308"/>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95" name="Google Shape;1095;p80"/>
          <p:cNvCxnSpPr>
            <a:endCxn id="1094" idx="2"/>
          </p:cNvCxnSpPr>
          <p:nvPr/>
        </p:nvCxnSpPr>
        <p:spPr>
          <a:xfrm rot="10800000">
            <a:off x="17860700" y="415375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96" name="Google Shape;1096;p80"/>
          <p:cNvSpPr/>
          <p:nvPr/>
        </p:nvSpPr>
        <p:spPr>
          <a:xfrm rot="-5400000">
            <a:off x="18228892" y="3895308"/>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097" name="Google Shape;1097;p80"/>
          <p:cNvCxnSpPr>
            <a:endCxn id="1096" idx="2"/>
          </p:cNvCxnSpPr>
          <p:nvPr/>
        </p:nvCxnSpPr>
        <p:spPr>
          <a:xfrm rot="10800000">
            <a:off x="18763942" y="415375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098" name="Google Shape;1098;p80"/>
          <p:cNvSpPr/>
          <p:nvPr/>
        </p:nvSpPr>
        <p:spPr>
          <a:xfrm rot="-5400000">
            <a:off x="19132134" y="3895308"/>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00" name="Google Shape;1100;p80"/>
          <p:cNvSpPr/>
          <p:nvPr/>
        </p:nvSpPr>
        <p:spPr>
          <a:xfrm rot="-5400000">
            <a:off x="8068356" y="3858673"/>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01" name="Google Shape;1101;p80"/>
          <p:cNvCxnSpPr>
            <a:stCxn id="1100" idx="0"/>
            <a:endCxn id="1070" idx="2"/>
          </p:cNvCxnSpPr>
          <p:nvPr/>
        </p:nvCxnSpPr>
        <p:spPr>
          <a:xfrm flipH="1">
            <a:off x="7586106" y="4117123"/>
            <a:ext cx="500400" cy="14400"/>
          </a:xfrm>
          <a:prstGeom prst="straightConnector1">
            <a:avLst/>
          </a:prstGeom>
          <a:noFill/>
          <a:ln w="9525" cap="flat" cmpd="sng">
            <a:solidFill>
              <a:schemeClr val="dk2"/>
            </a:solidFill>
            <a:prstDash val="solid"/>
            <a:round/>
            <a:headEnd type="none" w="med" len="med"/>
            <a:tailEnd type="triangle" w="med" len="med"/>
          </a:ln>
        </p:spPr>
      </p:cxnSp>
      <p:sp>
        <p:nvSpPr>
          <p:cNvPr id="1102" name="Google Shape;1102;p80"/>
          <p:cNvSpPr/>
          <p:nvPr/>
        </p:nvSpPr>
        <p:spPr>
          <a:xfrm>
            <a:off x="14849750" y="2287725"/>
            <a:ext cx="3141900" cy="1660200"/>
          </a:xfrm>
          <a:prstGeom prst="wedgeRectCallout">
            <a:avLst>
              <a:gd name="adj1" fmla="val -37882"/>
              <a:gd name="adj2" fmla="val 61012"/>
            </a:avLst>
          </a:prstGeom>
          <a:solidFill>
            <a:schemeClr val="lt2"/>
          </a:solidFill>
          <a:ln w="28575" cap="flat" cmpd="sng">
            <a:solidFill>
              <a:srgbClr val="E69138"/>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a:latin typeface="Proxima Nova"/>
                <a:ea typeface="Proxima Nova"/>
                <a:cs typeface="Proxima Nova"/>
                <a:sym typeface="Proxima Nova"/>
              </a:rPr>
              <a:t>Is the block header &lt; the target?</a:t>
            </a:r>
            <a:endParaRPr sz="3200">
              <a:latin typeface="Proxima Nova"/>
              <a:ea typeface="Proxima Nova"/>
              <a:cs typeface="Proxima Nova"/>
              <a:sym typeface="Proxima Nova"/>
            </a:endParaRPr>
          </a:p>
        </p:txBody>
      </p:sp>
      <p:sp>
        <p:nvSpPr>
          <p:cNvPr id="1103" name="Google Shape;1103;p80"/>
          <p:cNvSpPr/>
          <p:nvPr/>
        </p:nvSpPr>
        <p:spPr>
          <a:xfrm rot="-5400000">
            <a:off x="8031331" y="11010223"/>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04" name="Google Shape;1104;p80"/>
          <p:cNvSpPr/>
          <p:nvPr/>
        </p:nvSpPr>
        <p:spPr>
          <a:xfrm rot="-5400000">
            <a:off x="5106306" y="7196911"/>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pic>
        <p:nvPicPr>
          <p:cNvPr id="1105" name="Google Shape;1105;p80"/>
          <p:cNvPicPr preferRelativeResize="0"/>
          <p:nvPr/>
        </p:nvPicPr>
        <p:blipFill rotWithShape="1">
          <a:blip r:embed="rId5">
            <a:alphaModFix/>
          </a:blip>
          <a:srcRect t="-9350" b="9350"/>
          <a:stretch/>
        </p:blipFill>
        <p:spPr>
          <a:xfrm>
            <a:off x="3909450" y="6467482"/>
            <a:ext cx="1140459" cy="1291800"/>
          </a:xfrm>
          <a:prstGeom prst="rect">
            <a:avLst/>
          </a:prstGeom>
          <a:noFill/>
          <a:ln>
            <a:noFill/>
          </a:ln>
        </p:spPr>
      </p:pic>
      <p:pic>
        <p:nvPicPr>
          <p:cNvPr id="1106" name="Google Shape;1106;p80"/>
          <p:cNvPicPr preferRelativeResize="0"/>
          <p:nvPr/>
        </p:nvPicPr>
        <p:blipFill rotWithShape="1">
          <a:blip r:embed="rId5">
            <a:alphaModFix/>
          </a:blip>
          <a:srcRect t="-9350" b="9350"/>
          <a:stretch/>
        </p:blipFill>
        <p:spPr>
          <a:xfrm>
            <a:off x="6816525" y="10430482"/>
            <a:ext cx="1140459" cy="1291800"/>
          </a:xfrm>
          <a:prstGeom prst="rect">
            <a:avLst/>
          </a:prstGeom>
          <a:noFill/>
          <a:ln>
            <a:noFill/>
          </a:ln>
        </p:spPr>
      </p:pic>
      <p:sp>
        <p:nvSpPr>
          <p:cNvPr id="1107" name="Google Shape;1107;p80"/>
          <p:cNvSpPr/>
          <p:nvPr/>
        </p:nvSpPr>
        <p:spPr>
          <a:xfrm rot="-5400000">
            <a:off x="19780756" y="8748523"/>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pic>
        <p:nvPicPr>
          <p:cNvPr id="1108" name="Google Shape;1108;p80"/>
          <p:cNvPicPr preferRelativeResize="0"/>
          <p:nvPr/>
        </p:nvPicPr>
        <p:blipFill rotWithShape="1">
          <a:blip r:embed="rId5">
            <a:alphaModFix/>
          </a:blip>
          <a:srcRect t="-9350" b="9350"/>
          <a:stretch/>
        </p:blipFill>
        <p:spPr>
          <a:xfrm>
            <a:off x="18565950" y="8168782"/>
            <a:ext cx="1140459" cy="1291800"/>
          </a:xfrm>
          <a:prstGeom prst="rect">
            <a:avLst/>
          </a:prstGeom>
          <a:noFill/>
          <a:ln>
            <a:noFill/>
          </a:ln>
        </p:spPr>
      </p:pic>
      <p:sp>
        <p:nvSpPr>
          <p:cNvPr id="1109" name="Google Shape;1109;p80"/>
          <p:cNvSpPr/>
          <p:nvPr/>
        </p:nvSpPr>
        <p:spPr>
          <a:xfrm rot="-5400000">
            <a:off x="18464531" y="5599373"/>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pic>
        <p:nvPicPr>
          <p:cNvPr id="1110" name="Google Shape;1110;p80"/>
          <p:cNvPicPr preferRelativeResize="0"/>
          <p:nvPr/>
        </p:nvPicPr>
        <p:blipFill rotWithShape="1">
          <a:blip r:embed="rId5">
            <a:alphaModFix/>
          </a:blip>
          <a:srcRect t="-9350" b="9350"/>
          <a:stretch/>
        </p:blipFill>
        <p:spPr>
          <a:xfrm>
            <a:off x="17249725" y="5019632"/>
            <a:ext cx="1140459" cy="1291800"/>
          </a:xfrm>
          <a:prstGeom prst="rect">
            <a:avLst/>
          </a:prstGeom>
          <a:noFill/>
          <a:ln>
            <a:noFill/>
          </a:ln>
        </p:spPr>
      </p:pic>
      <p:sp>
        <p:nvSpPr>
          <p:cNvPr id="1111" name="Google Shape;1111;p80"/>
          <p:cNvSpPr/>
          <p:nvPr/>
        </p:nvSpPr>
        <p:spPr>
          <a:xfrm>
            <a:off x="7447850" y="4875975"/>
            <a:ext cx="3141900" cy="1660200"/>
          </a:xfrm>
          <a:prstGeom prst="wedgeRectCallout">
            <a:avLst>
              <a:gd name="adj1" fmla="val -37882"/>
              <a:gd name="adj2" fmla="val 61012"/>
            </a:avLst>
          </a:prstGeom>
          <a:solidFill>
            <a:schemeClr val="l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a:latin typeface="Proxima Nova"/>
                <a:ea typeface="Proxima Nova"/>
                <a:cs typeface="Proxima Nova"/>
                <a:sym typeface="Proxima Nova"/>
              </a:rPr>
              <a:t>Hmm… let me check this.</a:t>
            </a:r>
            <a:endParaRPr sz="3200">
              <a:latin typeface="Proxima Nova"/>
              <a:ea typeface="Proxima Nova"/>
              <a:cs typeface="Proxima Nova"/>
              <a:sym typeface="Proxima Nova"/>
            </a:endParaRPr>
          </a:p>
        </p:txBody>
      </p:sp>
      <p:sp>
        <p:nvSpPr>
          <p:cNvPr id="1112" name="Google Shape;1112;p80"/>
          <p:cNvSpPr/>
          <p:nvPr/>
        </p:nvSpPr>
        <p:spPr>
          <a:xfrm>
            <a:off x="10634450" y="8691550"/>
            <a:ext cx="3141900" cy="1660200"/>
          </a:xfrm>
          <a:prstGeom prst="wedgeRectCallout">
            <a:avLst>
              <a:gd name="adj1" fmla="val -37882"/>
              <a:gd name="adj2" fmla="val 61012"/>
            </a:avLst>
          </a:prstGeom>
          <a:solidFill>
            <a:schemeClr val="lt2"/>
          </a:solidFill>
          <a:ln w="2857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a:latin typeface="Proxima Nova"/>
                <a:ea typeface="Proxima Nova"/>
                <a:cs typeface="Proxima Nova"/>
                <a:sym typeface="Proxima Nova"/>
              </a:rPr>
              <a:t>Are all the transactions valid?</a:t>
            </a:r>
            <a:endParaRPr sz="3200">
              <a:latin typeface="Proxima Nova"/>
              <a:ea typeface="Proxima Nova"/>
              <a:cs typeface="Proxima Nova"/>
              <a:sym typeface="Proxima Nova"/>
            </a:endParaRPr>
          </a:p>
        </p:txBody>
      </p:sp>
      <p:sp>
        <p:nvSpPr>
          <p:cNvPr id="1113" name="Google Shape;1113;p80"/>
          <p:cNvSpPr/>
          <p:nvPr/>
        </p:nvSpPr>
        <p:spPr>
          <a:xfrm>
            <a:off x="16249000" y="6721025"/>
            <a:ext cx="3141900" cy="1660200"/>
          </a:xfrm>
          <a:prstGeom prst="wedgeRectCallout">
            <a:avLst>
              <a:gd name="adj1" fmla="val -37882"/>
              <a:gd name="adj2" fmla="val 61012"/>
            </a:avLst>
          </a:prstGeom>
          <a:solidFill>
            <a:schemeClr val="lt2"/>
          </a:solidFill>
          <a:ln w="28575" cap="flat" cmpd="sng">
            <a:solidFill>
              <a:srgbClr val="674EA7"/>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a:latin typeface="Proxima Nova"/>
                <a:ea typeface="Proxima Nova"/>
                <a:cs typeface="Proxima Nova"/>
                <a:sym typeface="Proxima Nova"/>
              </a:rPr>
              <a:t>How much mining reward is attached?</a:t>
            </a:r>
            <a:endParaRPr sz="320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117"/>
        <p:cNvGrpSpPr/>
        <p:nvPr/>
      </p:nvGrpSpPr>
      <p:grpSpPr>
        <a:xfrm>
          <a:off x="0" y="0"/>
          <a:ext cx="0" cy="0"/>
          <a:chOff x="0" y="0"/>
          <a:chExt cx="0" cy="0"/>
        </a:xfrm>
      </p:grpSpPr>
      <p:sp>
        <p:nvSpPr>
          <p:cNvPr id="1118" name="Google Shape;1118;p81"/>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STEP 5: BROADCAST (CONSENSUS!)</a:t>
            </a:r>
            <a:endParaRPr sz="4500" b="1">
              <a:solidFill>
                <a:srgbClr val="696969"/>
              </a:solidFill>
              <a:latin typeface="Proxima Nova"/>
              <a:ea typeface="Proxima Nova"/>
              <a:cs typeface="Proxima Nova"/>
              <a:sym typeface="Proxima Nova"/>
            </a:endParaRPr>
          </a:p>
        </p:txBody>
      </p:sp>
      <p:sp>
        <p:nvSpPr>
          <p:cNvPr id="1119" name="Google Shape;1119;p81"/>
          <p:cNvSpPr txBox="1"/>
          <p:nvPr/>
        </p:nvSpPr>
        <p:spPr>
          <a:xfrm>
            <a:off x="2456524" y="311321"/>
            <a:ext cx="20403475" cy="1401837"/>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RECIPE FOR MINING</a:t>
            </a:r>
            <a:endParaRPr sz="7200" b="1" dirty="0">
              <a:solidFill>
                <a:schemeClr val="bg1"/>
              </a:solidFill>
              <a:latin typeface="Montserrat"/>
              <a:ea typeface="Montserrat"/>
              <a:cs typeface="Montserrat"/>
              <a:sym typeface="Montserrat"/>
            </a:endParaRPr>
          </a:p>
        </p:txBody>
      </p:sp>
      <p:sp>
        <p:nvSpPr>
          <p:cNvPr id="1122" name="Google Shape;1122;p81"/>
          <p:cNvSpPr/>
          <p:nvPr/>
        </p:nvSpPr>
        <p:spPr>
          <a:xfrm>
            <a:off x="6089064" y="6180814"/>
            <a:ext cx="2200500" cy="22002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200">
                <a:latin typeface="Proxima Nova"/>
                <a:ea typeface="Proxima Nova"/>
                <a:cs typeface="Proxima Nova"/>
                <a:sym typeface="Proxima Nova"/>
              </a:rPr>
              <a:t>Satoshi</a:t>
            </a:r>
            <a:endParaRPr sz="3200">
              <a:latin typeface="Proxima Nova"/>
              <a:ea typeface="Proxima Nova"/>
              <a:cs typeface="Proxima Nova"/>
              <a:sym typeface="Proxima Nova"/>
            </a:endParaRPr>
          </a:p>
        </p:txBody>
      </p:sp>
      <p:sp>
        <p:nvSpPr>
          <p:cNvPr id="1123" name="Google Shape;1123;p81"/>
          <p:cNvSpPr/>
          <p:nvPr/>
        </p:nvSpPr>
        <p:spPr>
          <a:xfrm>
            <a:off x="9344394" y="3267950"/>
            <a:ext cx="2200500" cy="22002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Janice</a:t>
            </a:r>
            <a:endParaRPr sz="1300">
              <a:latin typeface="Proxima Nova"/>
              <a:ea typeface="Proxima Nova"/>
              <a:cs typeface="Proxima Nova"/>
              <a:sym typeface="Proxima Nova"/>
            </a:endParaRPr>
          </a:p>
        </p:txBody>
      </p:sp>
      <p:sp>
        <p:nvSpPr>
          <p:cNvPr id="1124" name="Google Shape;1124;p81"/>
          <p:cNvSpPr/>
          <p:nvPr/>
        </p:nvSpPr>
        <p:spPr>
          <a:xfrm>
            <a:off x="14103082" y="4111223"/>
            <a:ext cx="2200500" cy="22002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Rustie</a:t>
            </a:r>
            <a:endParaRPr sz="1300">
              <a:latin typeface="Proxima Nova"/>
              <a:ea typeface="Proxima Nova"/>
              <a:cs typeface="Proxima Nova"/>
              <a:sym typeface="Proxima Nova"/>
            </a:endParaRPr>
          </a:p>
        </p:txBody>
      </p:sp>
      <p:sp>
        <p:nvSpPr>
          <p:cNvPr id="1125" name="Google Shape;1125;p81"/>
          <p:cNvSpPr/>
          <p:nvPr/>
        </p:nvSpPr>
        <p:spPr>
          <a:xfrm>
            <a:off x="9344394" y="10115596"/>
            <a:ext cx="2200500" cy="22002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Oscar</a:t>
            </a:r>
            <a:endParaRPr sz="1300">
              <a:latin typeface="Proxima Nova"/>
              <a:ea typeface="Proxima Nova"/>
              <a:cs typeface="Proxima Nova"/>
              <a:sym typeface="Proxima Nova"/>
            </a:endParaRPr>
          </a:p>
        </p:txBody>
      </p:sp>
      <p:sp>
        <p:nvSpPr>
          <p:cNvPr id="1126" name="Google Shape;1126;p81"/>
          <p:cNvSpPr/>
          <p:nvPr/>
        </p:nvSpPr>
        <p:spPr>
          <a:xfrm>
            <a:off x="15858400" y="8381215"/>
            <a:ext cx="2200500" cy="22002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91450" tIns="91450" rIns="91450" bIns="91450" anchor="ctr" anchorCtr="0">
            <a:noAutofit/>
          </a:bodyPr>
          <a:lstStyle/>
          <a:p>
            <a:pPr marL="0" lvl="0" indent="0" algn="ctr" rtl="0">
              <a:spcBef>
                <a:spcPts val="0"/>
              </a:spcBef>
              <a:spcAft>
                <a:spcPts val="0"/>
              </a:spcAft>
              <a:buNone/>
            </a:pPr>
            <a:r>
              <a:rPr lang="en-US" sz="3500">
                <a:solidFill>
                  <a:schemeClr val="dk2"/>
                </a:solidFill>
                <a:latin typeface="Proxima Nova"/>
                <a:ea typeface="Proxima Nova"/>
                <a:cs typeface="Proxima Nova"/>
                <a:sym typeface="Proxima Nova"/>
              </a:rPr>
              <a:t>Justin</a:t>
            </a:r>
            <a:endParaRPr sz="1300">
              <a:latin typeface="Proxima Nova"/>
              <a:ea typeface="Proxima Nova"/>
              <a:cs typeface="Proxima Nova"/>
              <a:sym typeface="Proxima Nova"/>
            </a:endParaRPr>
          </a:p>
        </p:txBody>
      </p:sp>
      <p:cxnSp>
        <p:nvCxnSpPr>
          <p:cNvPr id="1127" name="Google Shape;1127;p81"/>
          <p:cNvCxnSpPr>
            <a:stCxn id="1122" idx="6"/>
            <a:endCxn id="1123" idx="4"/>
          </p:cNvCxnSpPr>
          <p:nvPr/>
        </p:nvCxnSpPr>
        <p:spPr>
          <a:xfrm rot="10800000" flipH="1">
            <a:off x="8289564" y="5468014"/>
            <a:ext cx="2155200" cy="1812900"/>
          </a:xfrm>
          <a:prstGeom prst="straightConnector1">
            <a:avLst/>
          </a:prstGeom>
          <a:noFill/>
          <a:ln w="19050" cap="flat" cmpd="sng">
            <a:solidFill>
              <a:srgbClr val="999999"/>
            </a:solidFill>
            <a:prstDash val="solid"/>
            <a:round/>
            <a:headEnd type="stealth" w="med" len="med"/>
            <a:tailEnd type="none" w="med" len="med"/>
          </a:ln>
        </p:spPr>
      </p:cxnSp>
      <p:cxnSp>
        <p:nvCxnSpPr>
          <p:cNvPr id="1128" name="Google Shape;1128;p81"/>
          <p:cNvCxnSpPr>
            <a:stCxn id="1122" idx="6"/>
            <a:endCxn id="1124" idx="3"/>
          </p:cNvCxnSpPr>
          <p:nvPr/>
        </p:nvCxnSpPr>
        <p:spPr>
          <a:xfrm rot="10800000" flipH="1">
            <a:off x="8289564" y="5989114"/>
            <a:ext cx="6135900" cy="1291800"/>
          </a:xfrm>
          <a:prstGeom prst="straightConnector1">
            <a:avLst/>
          </a:prstGeom>
          <a:noFill/>
          <a:ln w="9525" cap="flat" cmpd="sng">
            <a:solidFill>
              <a:schemeClr val="dk2"/>
            </a:solidFill>
            <a:prstDash val="solid"/>
            <a:round/>
            <a:headEnd type="none" w="med" len="med"/>
            <a:tailEnd type="none" w="med" len="med"/>
          </a:ln>
        </p:spPr>
      </p:cxnSp>
      <p:cxnSp>
        <p:nvCxnSpPr>
          <p:cNvPr id="1129" name="Google Shape;1129;p81"/>
          <p:cNvCxnSpPr>
            <a:stCxn id="1123" idx="4"/>
            <a:endCxn id="1125" idx="0"/>
          </p:cNvCxnSpPr>
          <p:nvPr/>
        </p:nvCxnSpPr>
        <p:spPr>
          <a:xfrm>
            <a:off x="10444644" y="5468150"/>
            <a:ext cx="0" cy="4647300"/>
          </a:xfrm>
          <a:prstGeom prst="straightConnector1">
            <a:avLst/>
          </a:prstGeom>
          <a:noFill/>
          <a:ln w="19050" cap="flat" cmpd="sng">
            <a:solidFill>
              <a:srgbClr val="999999"/>
            </a:solidFill>
            <a:prstDash val="solid"/>
            <a:round/>
            <a:headEnd type="none" w="med" len="med"/>
            <a:tailEnd type="stealth" w="med" len="med"/>
          </a:ln>
        </p:spPr>
      </p:cxnSp>
      <p:cxnSp>
        <p:nvCxnSpPr>
          <p:cNvPr id="1130" name="Google Shape;1130;p81"/>
          <p:cNvCxnSpPr>
            <a:stCxn id="1123" idx="4"/>
            <a:endCxn id="1126" idx="1"/>
          </p:cNvCxnSpPr>
          <p:nvPr/>
        </p:nvCxnSpPr>
        <p:spPr>
          <a:xfrm>
            <a:off x="10444644" y="5468150"/>
            <a:ext cx="5736000" cy="3235200"/>
          </a:xfrm>
          <a:prstGeom prst="straightConnector1">
            <a:avLst/>
          </a:prstGeom>
          <a:noFill/>
          <a:ln w="19050" cap="flat" cmpd="sng">
            <a:solidFill>
              <a:srgbClr val="999999"/>
            </a:solidFill>
            <a:prstDash val="solid"/>
            <a:round/>
            <a:headEnd type="none" w="med" len="med"/>
            <a:tailEnd type="stealth" w="med" len="med"/>
          </a:ln>
        </p:spPr>
      </p:cxnSp>
      <p:cxnSp>
        <p:nvCxnSpPr>
          <p:cNvPr id="1131" name="Google Shape;1131;p81"/>
          <p:cNvCxnSpPr>
            <a:stCxn id="1123" idx="4"/>
            <a:endCxn id="1124" idx="3"/>
          </p:cNvCxnSpPr>
          <p:nvPr/>
        </p:nvCxnSpPr>
        <p:spPr>
          <a:xfrm>
            <a:off x="10444644" y="5468150"/>
            <a:ext cx="3980700" cy="521100"/>
          </a:xfrm>
          <a:prstGeom prst="straightConnector1">
            <a:avLst/>
          </a:prstGeom>
          <a:noFill/>
          <a:ln w="19050" cap="flat" cmpd="sng">
            <a:solidFill>
              <a:srgbClr val="999999"/>
            </a:solidFill>
            <a:prstDash val="solid"/>
            <a:round/>
            <a:headEnd type="none" w="med" len="med"/>
            <a:tailEnd type="stealth" w="med" len="med"/>
          </a:ln>
        </p:spPr>
      </p:cxnSp>
      <p:cxnSp>
        <p:nvCxnSpPr>
          <p:cNvPr id="1132" name="Google Shape;1132;p81"/>
          <p:cNvCxnSpPr>
            <a:stCxn id="1122" idx="6"/>
            <a:endCxn id="1125" idx="0"/>
          </p:cNvCxnSpPr>
          <p:nvPr/>
        </p:nvCxnSpPr>
        <p:spPr>
          <a:xfrm>
            <a:off x="8289564" y="7280914"/>
            <a:ext cx="2155200" cy="2834700"/>
          </a:xfrm>
          <a:prstGeom prst="straightConnector1">
            <a:avLst/>
          </a:prstGeom>
          <a:noFill/>
          <a:ln w="9525" cap="flat" cmpd="sng">
            <a:solidFill>
              <a:schemeClr val="dk2"/>
            </a:solidFill>
            <a:prstDash val="solid"/>
            <a:round/>
            <a:headEnd type="none" w="med" len="med"/>
            <a:tailEnd type="none" w="med" len="med"/>
          </a:ln>
        </p:spPr>
      </p:cxnSp>
      <p:cxnSp>
        <p:nvCxnSpPr>
          <p:cNvPr id="1133" name="Google Shape;1133;p81"/>
          <p:cNvCxnSpPr>
            <a:stCxn id="1125" idx="0"/>
            <a:endCxn id="1126" idx="1"/>
          </p:cNvCxnSpPr>
          <p:nvPr/>
        </p:nvCxnSpPr>
        <p:spPr>
          <a:xfrm rot="10800000" flipH="1">
            <a:off x="10444644" y="8703496"/>
            <a:ext cx="5736000" cy="1412100"/>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81"/>
          <p:cNvCxnSpPr>
            <a:stCxn id="1125" idx="0"/>
            <a:endCxn id="1124" idx="3"/>
          </p:cNvCxnSpPr>
          <p:nvPr/>
        </p:nvCxnSpPr>
        <p:spPr>
          <a:xfrm rot="10800000" flipH="1">
            <a:off x="10444644" y="5989096"/>
            <a:ext cx="3980700" cy="4126500"/>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81"/>
          <p:cNvCxnSpPr>
            <a:stCxn id="1122" idx="6"/>
            <a:endCxn id="1126" idx="1"/>
          </p:cNvCxnSpPr>
          <p:nvPr/>
        </p:nvCxnSpPr>
        <p:spPr>
          <a:xfrm>
            <a:off x="8289564" y="7280914"/>
            <a:ext cx="7891200" cy="1422600"/>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81"/>
          <p:cNvCxnSpPr>
            <a:stCxn id="1124" idx="3"/>
            <a:endCxn id="1126" idx="1"/>
          </p:cNvCxnSpPr>
          <p:nvPr/>
        </p:nvCxnSpPr>
        <p:spPr>
          <a:xfrm>
            <a:off x="14425337" y="5989212"/>
            <a:ext cx="1755300" cy="2714100"/>
          </a:xfrm>
          <a:prstGeom prst="straightConnector1">
            <a:avLst/>
          </a:prstGeom>
          <a:noFill/>
          <a:ln w="9525" cap="flat" cmpd="sng">
            <a:solidFill>
              <a:schemeClr val="dk2"/>
            </a:solidFill>
            <a:prstDash val="solid"/>
            <a:round/>
            <a:headEnd type="none" w="med" len="med"/>
            <a:tailEnd type="none" w="med" len="med"/>
          </a:ln>
        </p:spPr>
      </p:cxnSp>
      <p:sp>
        <p:nvSpPr>
          <p:cNvPr id="1137" name="Google Shape;1137;p81"/>
          <p:cNvSpPr/>
          <p:nvPr/>
        </p:nvSpPr>
        <p:spPr>
          <a:xfrm rot="-5400000">
            <a:off x="4341255" y="3872923"/>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138" name="Google Shape;1138;p81"/>
          <p:cNvCxnSpPr>
            <a:endCxn id="1137" idx="2"/>
          </p:cNvCxnSpPr>
          <p:nvPr/>
        </p:nvCxnSpPr>
        <p:spPr>
          <a:xfrm rot="10800000">
            <a:off x="4876305" y="4131373"/>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39" name="Google Shape;1139;p81"/>
          <p:cNvSpPr/>
          <p:nvPr/>
        </p:nvSpPr>
        <p:spPr>
          <a:xfrm rot="-5400000">
            <a:off x="5244497" y="3872923"/>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40" name="Google Shape;1140;p81"/>
          <p:cNvCxnSpPr>
            <a:endCxn id="1139" idx="2"/>
          </p:cNvCxnSpPr>
          <p:nvPr/>
        </p:nvCxnSpPr>
        <p:spPr>
          <a:xfrm rot="10800000">
            <a:off x="5779547" y="4131373"/>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41" name="Google Shape;1141;p81"/>
          <p:cNvSpPr/>
          <p:nvPr/>
        </p:nvSpPr>
        <p:spPr>
          <a:xfrm rot="-5400000">
            <a:off x="6147739" y="3872923"/>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42" name="Google Shape;1142;p81"/>
          <p:cNvCxnSpPr>
            <a:endCxn id="1141" idx="2"/>
          </p:cNvCxnSpPr>
          <p:nvPr/>
        </p:nvCxnSpPr>
        <p:spPr>
          <a:xfrm rot="10800000">
            <a:off x="6682789" y="4131373"/>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43" name="Google Shape;1143;p81"/>
          <p:cNvSpPr/>
          <p:nvPr/>
        </p:nvSpPr>
        <p:spPr>
          <a:xfrm rot="-5400000">
            <a:off x="7050981" y="3872923"/>
            <a:ext cx="553200" cy="5169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44" name="Google Shape;1144;p81"/>
          <p:cNvSpPr/>
          <p:nvPr/>
        </p:nvSpPr>
        <p:spPr>
          <a:xfrm rot="-5400000">
            <a:off x="4203063" y="8925527"/>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145" name="Google Shape;1145;p81"/>
          <p:cNvCxnSpPr>
            <a:endCxn id="1144" idx="2"/>
          </p:cNvCxnSpPr>
          <p:nvPr/>
        </p:nvCxnSpPr>
        <p:spPr>
          <a:xfrm rot="10800000">
            <a:off x="4738113" y="9183977"/>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46" name="Google Shape;1146;p81"/>
          <p:cNvSpPr/>
          <p:nvPr/>
        </p:nvSpPr>
        <p:spPr>
          <a:xfrm rot="-5400000">
            <a:off x="5106304" y="8925527"/>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47" name="Google Shape;1147;p81"/>
          <p:cNvCxnSpPr>
            <a:endCxn id="1146" idx="2"/>
          </p:cNvCxnSpPr>
          <p:nvPr/>
        </p:nvCxnSpPr>
        <p:spPr>
          <a:xfrm rot="10800000">
            <a:off x="5641354" y="9183977"/>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48" name="Google Shape;1148;p81"/>
          <p:cNvSpPr/>
          <p:nvPr/>
        </p:nvSpPr>
        <p:spPr>
          <a:xfrm rot="-5400000">
            <a:off x="6009546" y="8925527"/>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49" name="Google Shape;1149;p81"/>
          <p:cNvCxnSpPr>
            <a:endCxn id="1148" idx="2"/>
          </p:cNvCxnSpPr>
          <p:nvPr/>
        </p:nvCxnSpPr>
        <p:spPr>
          <a:xfrm rot="10800000">
            <a:off x="6544596" y="9183977"/>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50" name="Google Shape;1150;p81"/>
          <p:cNvSpPr/>
          <p:nvPr/>
        </p:nvSpPr>
        <p:spPr>
          <a:xfrm rot="-5400000">
            <a:off x="6912788" y="8925527"/>
            <a:ext cx="553200" cy="5169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51" name="Google Shape;1151;p81"/>
          <p:cNvSpPr/>
          <p:nvPr/>
        </p:nvSpPr>
        <p:spPr>
          <a:xfrm rot="-5400000">
            <a:off x="12010923" y="10733622"/>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152" name="Google Shape;1152;p81"/>
          <p:cNvCxnSpPr>
            <a:endCxn id="1151" idx="2"/>
          </p:cNvCxnSpPr>
          <p:nvPr/>
        </p:nvCxnSpPr>
        <p:spPr>
          <a:xfrm rot="10800000">
            <a:off x="12545973" y="1099207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53" name="Google Shape;1153;p81"/>
          <p:cNvSpPr/>
          <p:nvPr/>
        </p:nvSpPr>
        <p:spPr>
          <a:xfrm rot="-5400000">
            <a:off x="12914165" y="10733622"/>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54" name="Google Shape;1154;p81"/>
          <p:cNvCxnSpPr>
            <a:endCxn id="1153" idx="2"/>
          </p:cNvCxnSpPr>
          <p:nvPr/>
        </p:nvCxnSpPr>
        <p:spPr>
          <a:xfrm rot="10800000">
            <a:off x="13449215" y="1099207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55" name="Google Shape;1155;p81"/>
          <p:cNvSpPr/>
          <p:nvPr/>
        </p:nvSpPr>
        <p:spPr>
          <a:xfrm rot="-5400000">
            <a:off x="13817407" y="10733622"/>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56" name="Google Shape;1156;p81"/>
          <p:cNvCxnSpPr>
            <a:endCxn id="1155" idx="2"/>
          </p:cNvCxnSpPr>
          <p:nvPr/>
        </p:nvCxnSpPr>
        <p:spPr>
          <a:xfrm rot="10800000">
            <a:off x="14352457" y="10992072"/>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57" name="Google Shape;1157;p81"/>
          <p:cNvSpPr/>
          <p:nvPr/>
        </p:nvSpPr>
        <p:spPr>
          <a:xfrm rot="-5400000">
            <a:off x="14720648" y="10733622"/>
            <a:ext cx="553200" cy="5169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58" name="Google Shape;1158;p81"/>
          <p:cNvSpPr/>
          <p:nvPr/>
        </p:nvSpPr>
        <p:spPr>
          <a:xfrm rot="-5400000">
            <a:off x="17848055" y="10264388"/>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159" name="Google Shape;1159;p81"/>
          <p:cNvCxnSpPr>
            <a:endCxn id="1158" idx="2"/>
          </p:cNvCxnSpPr>
          <p:nvPr/>
        </p:nvCxnSpPr>
        <p:spPr>
          <a:xfrm rot="10800000">
            <a:off x="18383105" y="1052283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60" name="Google Shape;1160;p81"/>
          <p:cNvSpPr/>
          <p:nvPr/>
        </p:nvSpPr>
        <p:spPr>
          <a:xfrm rot="-5400000">
            <a:off x="18751297" y="10264388"/>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61" name="Google Shape;1161;p81"/>
          <p:cNvCxnSpPr>
            <a:endCxn id="1160" idx="2"/>
          </p:cNvCxnSpPr>
          <p:nvPr/>
        </p:nvCxnSpPr>
        <p:spPr>
          <a:xfrm rot="10800000">
            <a:off x="19286347" y="1052283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62" name="Google Shape;1162;p81"/>
          <p:cNvSpPr/>
          <p:nvPr/>
        </p:nvSpPr>
        <p:spPr>
          <a:xfrm rot="-5400000">
            <a:off x="19654539" y="10264388"/>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63" name="Google Shape;1163;p81"/>
          <p:cNvCxnSpPr>
            <a:endCxn id="1162" idx="2"/>
          </p:cNvCxnSpPr>
          <p:nvPr/>
        </p:nvCxnSpPr>
        <p:spPr>
          <a:xfrm rot="10800000">
            <a:off x="20189589" y="1052283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64" name="Google Shape;1164;p81"/>
          <p:cNvSpPr/>
          <p:nvPr/>
        </p:nvSpPr>
        <p:spPr>
          <a:xfrm rot="-5400000">
            <a:off x="20557780" y="10264388"/>
            <a:ext cx="553200" cy="5169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65" name="Google Shape;1165;p81"/>
          <p:cNvSpPr/>
          <p:nvPr/>
        </p:nvSpPr>
        <p:spPr>
          <a:xfrm rot="-5400000">
            <a:off x="16422409" y="3895308"/>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a:p>
        </p:txBody>
      </p:sp>
      <p:cxnSp>
        <p:nvCxnSpPr>
          <p:cNvPr id="1166" name="Google Shape;1166;p81"/>
          <p:cNvCxnSpPr>
            <a:endCxn id="1165" idx="2"/>
          </p:cNvCxnSpPr>
          <p:nvPr/>
        </p:nvCxnSpPr>
        <p:spPr>
          <a:xfrm rot="10800000">
            <a:off x="16957459" y="415375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67" name="Google Shape;1167;p81"/>
          <p:cNvSpPr/>
          <p:nvPr/>
        </p:nvSpPr>
        <p:spPr>
          <a:xfrm rot="-5400000">
            <a:off x="17325650" y="3895308"/>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68" name="Google Shape;1168;p81"/>
          <p:cNvCxnSpPr>
            <a:endCxn id="1167" idx="2"/>
          </p:cNvCxnSpPr>
          <p:nvPr/>
        </p:nvCxnSpPr>
        <p:spPr>
          <a:xfrm rot="10800000">
            <a:off x="17860700" y="415375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69" name="Google Shape;1169;p81"/>
          <p:cNvSpPr/>
          <p:nvPr/>
        </p:nvSpPr>
        <p:spPr>
          <a:xfrm rot="-5400000">
            <a:off x="18228892" y="3895308"/>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70" name="Google Shape;1170;p81"/>
          <p:cNvCxnSpPr>
            <a:endCxn id="1169" idx="2"/>
          </p:cNvCxnSpPr>
          <p:nvPr/>
        </p:nvCxnSpPr>
        <p:spPr>
          <a:xfrm rot="10800000">
            <a:off x="18763942" y="4153758"/>
            <a:ext cx="662700" cy="0"/>
          </a:xfrm>
          <a:prstGeom prst="straightConnector1">
            <a:avLst/>
          </a:prstGeom>
          <a:noFill/>
          <a:ln w="9525" cap="flat" cmpd="sng">
            <a:solidFill>
              <a:srgbClr val="000000"/>
            </a:solidFill>
            <a:prstDash val="solid"/>
            <a:round/>
            <a:headEnd type="none" w="med" len="med"/>
            <a:tailEnd type="triangle" w="med" len="med"/>
          </a:ln>
        </p:spPr>
      </p:cxnSp>
      <p:sp>
        <p:nvSpPr>
          <p:cNvPr id="1171" name="Google Shape;1171;p81"/>
          <p:cNvSpPr/>
          <p:nvPr/>
        </p:nvSpPr>
        <p:spPr>
          <a:xfrm rot="-5400000">
            <a:off x="19132134" y="3895308"/>
            <a:ext cx="553200" cy="5169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73" name="Google Shape;1173;p81"/>
          <p:cNvSpPr/>
          <p:nvPr/>
        </p:nvSpPr>
        <p:spPr>
          <a:xfrm rot="-5400000">
            <a:off x="8068356" y="3858673"/>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74" name="Google Shape;1174;p81"/>
          <p:cNvCxnSpPr>
            <a:stCxn id="1173" idx="0"/>
            <a:endCxn id="1143" idx="2"/>
          </p:cNvCxnSpPr>
          <p:nvPr/>
        </p:nvCxnSpPr>
        <p:spPr>
          <a:xfrm flipH="1">
            <a:off x="7586106" y="4117123"/>
            <a:ext cx="500400" cy="14400"/>
          </a:xfrm>
          <a:prstGeom prst="straightConnector1">
            <a:avLst/>
          </a:prstGeom>
          <a:noFill/>
          <a:ln w="9525" cap="flat" cmpd="sng">
            <a:solidFill>
              <a:schemeClr val="dk2"/>
            </a:solidFill>
            <a:prstDash val="solid"/>
            <a:round/>
            <a:headEnd type="none" w="med" len="med"/>
            <a:tailEnd type="triangle" w="med" len="med"/>
          </a:ln>
        </p:spPr>
      </p:cxnSp>
      <p:sp>
        <p:nvSpPr>
          <p:cNvPr id="1175" name="Google Shape;1175;p81"/>
          <p:cNvSpPr/>
          <p:nvPr/>
        </p:nvSpPr>
        <p:spPr>
          <a:xfrm rot="-5400000">
            <a:off x="15623906" y="10733623"/>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76" name="Google Shape;1176;p81"/>
          <p:cNvSpPr/>
          <p:nvPr/>
        </p:nvSpPr>
        <p:spPr>
          <a:xfrm rot="-5400000">
            <a:off x="7766406" y="8925536"/>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77" name="Google Shape;1177;p81"/>
          <p:cNvSpPr/>
          <p:nvPr/>
        </p:nvSpPr>
        <p:spPr>
          <a:xfrm rot="-5400000">
            <a:off x="21461006" y="10264398"/>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sp>
        <p:nvSpPr>
          <p:cNvPr id="1178" name="Google Shape;1178;p81"/>
          <p:cNvSpPr/>
          <p:nvPr/>
        </p:nvSpPr>
        <p:spPr>
          <a:xfrm rot="-5400000">
            <a:off x="20035356" y="3895298"/>
            <a:ext cx="553200" cy="516900"/>
          </a:xfrm>
          <a:prstGeom prst="rect">
            <a:avLst/>
          </a:prstGeom>
          <a:solidFill>
            <a:srgbClr val="38761D"/>
          </a:solidFill>
          <a:ln w="9525" cap="flat" cmpd="sng">
            <a:solidFill>
              <a:srgbClr val="000000"/>
            </a:solidFill>
            <a:prstDash val="solid"/>
            <a:round/>
            <a:headEnd type="none" w="sm" len="sm"/>
            <a:tailEnd type="none" w="sm" len="sm"/>
          </a:ln>
        </p:spPr>
        <p:txBody>
          <a:bodyPr spcFirstLastPara="1" wrap="square" lIns="243750" tIns="243750" rIns="243750" bIns="243750" anchor="ctr" anchorCtr="0">
            <a:noAutofit/>
          </a:bodyPr>
          <a:lstStyle/>
          <a:p>
            <a:pPr marL="0" lvl="0" indent="0" algn="l" rtl="0">
              <a:spcBef>
                <a:spcPts val="0"/>
              </a:spcBef>
              <a:spcAft>
                <a:spcPts val="0"/>
              </a:spcAft>
              <a:buNone/>
            </a:pPr>
            <a:endParaRPr sz="3700"/>
          </a:p>
        </p:txBody>
      </p:sp>
      <p:cxnSp>
        <p:nvCxnSpPr>
          <p:cNvPr id="1179" name="Google Shape;1179;p81"/>
          <p:cNvCxnSpPr>
            <a:stCxn id="1175" idx="0"/>
            <a:endCxn id="1157" idx="2"/>
          </p:cNvCxnSpPr>
          <p:nvPr/>
        </p:nvCxnSpPr>
        <p:spPr>
          <a:xfrm rot="10800000">
            <a:off x="15255656" y="10992073"/>
            <a:ext cx="386400" cy="0"/>
          </a:xfrm>
          <a:prstGeom prst="straightConnector1">
            <a:avLst/>
          </a:prstGeom>
          <a:noFill/>
          <a:ln w="9525" cap="flat" cmpd="sng">
            <a:solidFill>
              <a:schemeClr val="dk2"/>
            </a:solidFill>
            <a:prstDash val="solid"/>
            <a:round/>
            <a:headEnd type="none" w="med" len="med"/>
            <a:tailEnd type="triangle" w="med" len="med"/>
          </a:ln>
        </p:spPr>
      </p:cxnSp>
      <p:cxnSp>
        <p:nvCxnSpPr>
          <p:cNvPr id="1180" name="Google Shape;1180;p81"/>
          <p:cNvCxnSpPr>
            <a:stCxn id="1177" idx="0"/>
            <a:endCxn id="1164" idx="2"/>
          </p:cNvCxnSpPr>
          <p:nvPr/>
        </p:nvCxnSpPr>
        <p:spPr>
          <a:xfrm rot="10800000">
            <a:off x="21092756" y="10522848"/>
            <a:ext cx="386400" cy="0"/>
          </a:xfrm>
          <a:prstGeom prst="straightConnector1">
            <a:avLst/>
          </a:prstGeom>
          <a:noFill/>
          <a:ln w="9525" cap="flat" cmpd="sng">
            <a:solidFill>
              <a:schemeClr val="dk2"/>
            </a:solidFill>
            <a:prstDash val="solid"/>
            <a:round/>
            <a:headEnd type="none" w="med" len="med"/>
            <a:tailEnd type="triangle" w="med" len="med"/>
          </a:ln>
        </p:spPr>
      </p:cxnSp>
      <p:cxnSp>
        <p:nvCxnSpPr>
          <p:cNvPr id="1181" name="Google Shape;1181;p81"/>
          <p:cNvCxnSpPr>
            <a:stCxn id="1178" idx="0"/>
            <a:endCxn id="1171" idx="2"/>
          </p:cNvCxnSpPr>
          <p:nvPr/>
        </p:nvCxnSpPr>
        <p:spPr>
          <a:xfrm rot="10800000">
            <a:off x="19667106" y="4153748"/>
            <a:ext cx="386400" cy="0"/>
          </a:xfrm>
          <a:prstGeom prst="straightConnector1">
            <a:avLst/>
          </a:prstGeom>
          <a:noFill/>
          <a:ln w="9525" cap="flat" cmpd="sng">
            <a:solidFill>
              <a:schemeClr val="dk2"/>
            </a:solidFill>
            <a:prstDash val="solid"/>
            <a:round/>
            <a:headEnd type="none" w="med" len="med"/>
            <a:tailEnd type="triangle" w="med" len="med"/>
          </a:ln>
        </p:spPr>
      </p:cxnSp>
      <p:cxnSp>
        <p:nvCxnSpPr>
          <p:cNvPr id="1182" name="Google Shape;1182;p81"/>
          <p:cNvCxnSpPr>
            <a:stCxn id="1176" idx="0"/>
            <a:endCxn id="1150" idx="2"/>
          </p:cNvCxnSpPr>
          <p:nvPr/>
        </p:nvCxnSpPr>
        <p:spPr>
          <a:xfrm rot="10800000">
            <a:off x="7447956" y="9183986"/>
            <a:ext cx="336600" cy="0"/>
          </a:xfrm>
          <a:prstGeom prst="straightConnector1">
            <a:avLst/>
          </a:prstGeom>
          <a:noFill/>
          <a:ln w="9525" cap="flat" cmpd="sng">
            <a:solidFill>
              <a:schemeClr val="dk2"/>
            </a:solidFill>
            <a:prstDash val="solid"/>
            <a:round/>
            <a:headEnd type="none" w="med" len="med"/>
            <a:tailEnd type="triangle" w="med" len="med"/>
          </a:ln>
        </p:spPr>
      </p:cxnSp>
      <p:sp>
        <p:nvSpPr>
          <p:cNvPr id="1183" name="Google Shape;1183;p81"/>
          <p:cNvSpPr/>
          <p:nvPr/>
        </p:nvSpPr>
        <p:spPr>
          <a:xfrm>
            <a:off x="7447850" y="4875975"/>
            <a:ext cx="3141900" cy="1660200"/>
          </a:xfrm>
          <a:prstGeom prst="wedgeRectCallout">
            <a:avLst>
              <a:gd name="adj1" fmla="val -37882"/>
              <a:gd name="adj2" fmla="val 61012"/>
            </a:avLst>
          </a:prstGeom>
          <a:solidFill>
            <a:schemeClr val="l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dirty="0">
                <a:latin typeface="Proxima Nova"/>
                <a:ea typeface="Proxima Nova"/>
                <a:cs typeface="Proxima Nova"/>
                <a:sym typeface="Proxima Nova"/>
              </a:rPr>
              <a:t>There goes all my work...</a:t>
            </a:r>
            <a:endParaRPr sz="3200" dirty="0">
              <a:latin typeface="Proxima Nova"/>
              <a:ea typeface="Proxima Nova"/>
              <a:cs typeface="Proxima Nova"/>
              <a:sym typeface="Proxima Nova"/>
            </a:endParaRPr>
          </a:p>
        </p:txBody>
      </p:sp>
      <p:sp>
        <p:nvSpPr>
          <p:cNvPr id="1184" name="Google Shape;1184;p81"/>
          <p:cNvSpPr/>
          <p:nvPr/>
        </p:nvSpPr>
        <p:spPr>
          <a:xfrm>
            <a:off x="14849750" y="2287725"/>
            <a:ext cx="3141900" cy="1660200"/>
          </a:xfrm>
          <a:prstGeom prst="wedgeRectCallout">
            <a:avLst>
              <a:gd name="adj1" fmla="val -33996"/>
              <a:gd name="adj2" fmla="val 65685"/>
            </a:avLst>
          </a:prstGeom>
          <a:solidFill>
            <a:schemeClr val="lt2"/>
          </a:solidFill>
          <a:ln w="28575" cap="flat" cmpd="sng">
            <a:solidFill>
              <a:srgbClr val="E69138"/>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a:latin typeface="Proxima Nova"/>
                <a:ea typeface="Proxima Nova"/>
                <a:cs typeface="Proxima Nova"/>
                <a:sym typeface="Proxima Nova"/>
              </a:rPr>
              <a:t>This seems fine to me.</a:t>
            </a:r>
            <a:endParaRPr sz="3200">
              <a:latin typeface="Proxima Nova"/>
              <a:ea typeface="Proxima Nova"/>
              <a:cs typeface="Proxima Nova"/>
              <a:sym typeface="Proxima Nova"/>
            </a:endParaRPr>
          </a:p>
        </p:txBody>
      </p:sp>
      <p:sp>
        <p:nvSpPr>
          <p:cNvPr id="1185" name="Google Shape;1185;p81"/>
          <p:cNvSpPr/>
          <p:nvPr/>
        </p:nvSpPr>
        <p:spPr>
          <a:xfrm>
            <a:off x="10634450" y="8691550"/>
            <a:ext cx="3141900" cy="1660200"/>
          </a:xfrm>
          <a:prstGeom prst="wedgeRectCallout">
            <a:avLst>
              <a:gd name="adj1" fmla="val -37882"/>
              <a:gd name="adj2" fmla="val 61012"/>
            </a:avLst>
          </a:prstGeom>
          <a:solidFill>
            <a:schemeClr val="lt2"/>
          </a:solidFill>
          <a:ln w="2857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dirty="0">
                <a:latin typeface="Proxima Nova"/>
                <a:ea typeface="Proxima Nova"/>
                <a:cs typeface="Proxima Nova"/>
                <a:sym typeface="Proxima Nova"/>
              </a:rPr>
              <a:t>No time to waste. Let’s try again...</a:t>
            </a:r>
            <a:endParaRPr sz="3200" dirty="0">
              <a:latin typeface="Proxima Nova"/>
              <a:ea typeface="Proxima Nova"/>
              <a:cs typeface="Proxima Nova"/>
              <a:sym typeface="Proxima Nova"/>
            </a:endParaRPr>
          </a:p>
        </p:txBody>
      </p:sp>
      <p:sp>
        <p:nvSpPr>
          <p:cNvPr id="1186" name="Google Shape;1186;p81"/>
          <p:cNvSpPr/>
          <p:nvPr/>
        </p:nvSpPr>
        <p:spPr>
          <a:xfrm>
            <a:off x="16249000" y="6721025"/>
            <a:ext cx="3141900" cy="1660200"/>
          </a:xfrm>
          <a:prstGeom prst="wedgeRectCallout">
            <a:avLst>
              <a:gd name="adj1" fmla="val -37882"/>
              <a:gd name="adj2" fmla="val 61012"/>
            </a:avLst>
          </a:prstGeom>
          <a:solidFill>
            <a:schemeClr val="lt2"/>
          </a:solidFill>
          <a:ln w="28575" cap="flat" cmpd="sng">
            <a:solidFill>
              <a:srgbClr val="674EA7"/>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dirty="0">
                <a:latin typeface="Proxima Nova"/>
                <a:ea typeface="Proxima Nova"/>
                <a:cs typeface="Proxima Nova"/>
                <a:sym typeface="Proxima Nova"/>
              </a:rPr>
              <a:t>Math checks out.</a:t>
            </a:r>
            <a:endParaRPr sz="3200" dirty="0">
              <a:latin typeface="Proxima Nova"/>
              <a:ea typeface="Proxima Nova"/>
              <a:cs typeface="Proxima Nova"/>
              <a:sym typeface="Proxima Nova"/>
            </a:endParaRPr>
          </a:p>
        </p:txBody>
      </p:sp>
      <p:sp>
        <p:nvSpPr>
          <p:cNvPr id="1187" name="Google Shape;1187;p81"/>
          <p:cNvSpPr/>
          <p:nvPr/>
        </p:nvSpPr>
        <p:spPr>
          <a:xfrm>
            <a:off x="11209475" y="2638600"/>
            <a:ext cx="3141900" cy="1660200"/>
          </a:xfrm>
          <a:prstGeom prst="wedgeRectCallout">
            <a:avLst>
              <a:gd name="adj1" fmla="val -40914"/>
              <a:gd name="adj2" fmla="val 60466"/>
            </a:avLst>
          </a:prstGeom>
          <a:solidFill>
            <a:schemeClr val="lt2"/>
          </a:solidFill>
          <a:ln w="2857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171450" marR="221758" lvl="0" indent="0" algn="l" rtl="0">
              <a:spcBef>
                <a:spcPts val="0"/>
              </a:spcBef>
              <a:spcAft>
                <a:spcPts val="0"/>
              </a:spcAft>
              <a:buNone/>
            </a:pPr>
            <a:r>
              <a:rPr lang="en-US" sz="3200">
                <a:latin typeface="Proxima Nova"/>
                <a:ea typeface="Proxima Nova"/>
                <a:cs typeface="Proxima Nova"/>
                <a:sym typeface="Proxima Nova"/>
              </a:rPr>
              <a:t>There’s a reason I’m  green. 🤑</a:t>
            </a:r>
            <a:endParaRPr sz="320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191"/>
        <p:cNvGrpSpPr/>
        <p:nvPr/>
      </p:nvGrpSpPr>
      <p:grpSpPr>
        <a:xfrm>
          <a:off x="0" y="0"/>
          <a:ext cx="0" cy="0"/>
          <a:chOff x="0" y="0"/>
          <a:chExt cx="0" cy="0"/>
        </a:xfrm>
      </p:grpSpPr>
      <p:sp>
        <p:nvSpPr>
          <p:cNvPr id="1192" name="Google Shape;1192;p82"/>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STEP 6: PROFIT</a:t>
            </a:r>
            <a:endParaRPr sz="4500" b="1">
              <a:solidFill>
                <a:srgbClr val="696969"/>
              </a:solidFill>
              <a:latin typeface="Proxima Nova"/>
              <a:ea typeface="Proxima Nova"/>
              <a:cs typeface="Proxima Nova"/>
              <a:sym typeface="Proxima Nova"/>
            </a:endParaRPr>
          </a:p>
        </p:txBody>
      </p:sp>
      <p:sp>
        <p:nvSpPr>
          <p:cNvPr id="1193" name="Google Shape;1193;p82"/>
          <p:cNvSpPr txBox="1"/>
          <p:nvPr/>
        </p:nvSpPr>
        <p:spPr>
          <a:xfrm>
            <a:off x="1455864" y="220456"/>
            <a:ext cx="22373035" cy="1542494"/>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RECIPE FOR MINING</a:t>
            </a:r>
            <a:endParaRPr sz="7200" b="1" dirty="0">
              <a:solidFill>
                <a:schemeClr val="bg1"/>
              </a:solidFill>
              <a:latin typeface="Montserrat"/>
              <a:ea typeface="Montserrat"/>
              <a:cs typeface="Montserrat"/>
              <a:sym typeface="Montserrat"/>
            </a:endParaRPr>
          </a:p>
        </p:txBody>
      </p:sp>
      <p:sp>
        <p:nvSpPr>
          <p:cNvPr id="1194" name="Google Shape;1194;p82"/>
          <p:cNvSpPr txBox="1"/>
          <p:nvPr/>
        </p:nvSpPr>
        <p:spPr>
          <a:xfrm>
            <a:off x="1663075" y="3183900"/>
            <a:ext cx="10302300" cy="734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dirty="0">
                <a:latin typeface="Proxima Nova"/>
                <a:ea typeface="Proxima Nova"/>
                <a:cs typeface="Proxima Nova"/>
                <a:sym typeface="Proxima Nova"/>
              </a:rPr>
              <a:t>Remember: Mining is a competition</a:t>
            </a:r>
            <a:endParaRPr sz="4800" b="1" dirty="0">
              <a:latin typeface="Proxima Nova"/>
              <a:ea typeface="Proxima Nova"/>
              <a:cs typeface="Proxima Nova"/>
              <a:sym typeface="Proxima Nova"/>
            </a:endParaRPr>
          </a:p>
          <a:p>
            <a:pPr marL="0" lvl="0" indent="0" algn="l" rtl="0">
              <a:spcBef>
                <a:spcPts val="0"/>
              </a:spcBef>
              <a:spcAft>
                <a:spcPts val="0"/>
              </a:spcAft>
              <a:buNone/>
            </a:pPr>
            <a:endParaRPr sz="4800" dirty="0">
              <a:latin typeface="Proxima Nova"/>
              <a:ea typeface="Proxima Nova"/>
              <a:cs typeface="Proxima Nova"/>
              <a:sym typeface="Proxima Nova"/>
            </a:endParaRPr>
          </a:p>
          <a:p>
            <a:pPr marL="457200" lvl="0" indent="-533400" algn="l" rtl="0">
              <a:spcBef>
                <a:spcPts val="0"/>
              </a:spcBef>
              <a:spcAft>
                <a:spcPts val="0"/>
              </a:spcAft>
              <a:buSzPts val="4800"/>
              <a:buFont typeface="Proxima Nova"/>
              <a:buChar char="●"/>
            </a:pPr>
            <a:r>
              <a:rPr lang="en-US" sz="4800" dirty="0">
                <a:latin typeface="Proxima Nova"/>
                <a:ea typeface="Proxima Nova"/>
                <a:cs typeface="Proxima Nova"/>
                <a:sym typeface="Proxima Nova"/>
              </a:rPr>
              <a:t>Longest chain rules!</a:t>
            </a:r>
            <a:endParaRPr sz="4800" dirty="0">
              <a:latin typeface="Proxima Nova"/>
              <a:ea typeface="Proxima Nova"/>
              <a:cs typeface="Proxima Nova"/>
              <a:sym typeface="Proxima Nova"/>
            </a:endParaRPr>
          </a:p>
          <a:p>
            <a:pPr marL="914400" lvl="1" indent="-533400" algn="l" rtl="0">
              <a:spcBef>
                <a:spcPts val="0"/>
              </a:spcBef>
              <a:spcAft>
                <a:spcPts val="0"/>
              </a:spcAft>
              <a:buSzPts val="4800"/>
              <a:buFont typeface="Proxima Nova"/>
              <a:buChar char="○"/>
            </a:pPr>
            <a:r>
              <a:rPr lang="en-US" sz="4800" dirty="0">
                <a:latin typeface="Proxima Nova"/>
                <a:ea typeface="Proxima Nova"/>
                <a:cs typeface="Proxima Nova"/>
                <a:sym typeface="Proxima Nova"/>
              </a:rPr>
              <a:t>Block included in longest chain</a:t>
            </a:r>
            <a:endParaRPr sz="4800" dirty="0">
              <a:latin typeface="Proxima Nova"/>
              <a:ea typeface="Proxima Nova"/>
              <a:cs typeface="Proxima Nova"/>
              <a:sym typeface="Proxima Nova"/>
            </a:endParaRPr>
          </a:p>
          <a:p>
            <a:pPr marL="914400" lvl="1" indent="-533400" algn="l" rtl="0">
              <a:spcBef>
                <a:spcPts val="0"/>
              </a:spcBef>
              <a:spcAft>
                <a:spcPts val="0"/>
              </a:spcAft>
              <a:buSzPts val="4800"/>
              <a:buFont typeface="Proxima Nova"/>
              <a:buChar char="○"/>
            </a:pPr>
            <a:r>
              <a:rPr lang="en-US" sz="4800" dirty="0">
                <a:latin typeface="Proxima Nova"/>
                <a:ea typeface="Proxima Nova"/>
                <a:cs typeface="Proxima Nova"/>
                <a:sym typeface="Proxima Nova"/>
              </a:rPr>
              <a:t>Profit from block reward (</a:t>
            </a:r>
            <a:r>
              <a:rPr lang="en-US" sz="4800" dirty="0" err="1">
                <a:latin typeface="Proxima Nova"/>
                <a:ea typeface="Proxima Nova"/>
                <a:cs typeface="Proxima Nova"/>
                <a:sym typeface="Proxima Nova"/>
              </a:rPr>
              <a:t>coinbase</a:t>
            </a:r>
            <a:r>
              <a:rPr lang="en-US" sz="4800" dirty="0">
                <a:latin typeface="Proxima Nova"/>
                <a:ea typeface="Proxima Nova"/>
                <a:cs typeface="Proxima Nova"/>
                <a:sym typeface="Proxima Nova"/>
              </a:rPr>
              <a:t> transaction) and transaction fees</a:t>
            </a:r>
            <a:endParaRPr sz="4800" dirty="0">
              <a:latin typeface="Proxima Nova"/>
              <a:ea typeface="Proxima Nova"/>
              <a:cs typeface="Proxima Nova"/>
              <a:sym typeface="Proxima Nova"/>
            </a:endParaRPr>
          </a:p>
          <a:p>
            <a:pPr marL="914400" lvl="1" indent="-533400" algn="l" rtl="0">
              <a:spcBef>
                <a:spcPts val="0"/>
              </a:spcBef>
              <a:spcAft>
                <a:spcPts val="0"/>
              </a:spcAft>
              <a:buSzPts val="4800"/>
              <a:buFont typeface="Proxima Nova"/>
              <a:buChar char="○"/>
            </a:pPr>
            <a:r>
              <a:rPr lang="en-US" sz="4800" dirty="0">
                <a:latin typeface="Proxima Nova"/>
                <a:ea typeface="Proxima Nova"/>
                <a:cs typeface="Proxima Nova"/>
                <a:sym typeface="Proxima Nova"/>
              </a:rPr>
              <a:t>All transactions added to canon transaction history</a:t>
            </a:r>
            <a:endParaRPr sz="4800" dirty="0">
              <a:latin typeface="Proxima Nova"/>
              <a:ea typeface="Proxima Nova"/>
              <a:cs typeface="Proxima Nova"/>
              <a:sym typeface="Proxima Nova"/>
            </a:endParaRPr>
          </a:p>
          <a:p>
            <a:pPr marL="457200" lvl="0" indent="-533400" algn="l" rtl="0">
              <a:spcBef>
                <a:spcPts val="0"/>
              </a:spcBef>
              <a:spcAft>
                <a:spcPts val="0"/>
              </a:spcAft>
              <a:buSzPts val="4800"/>
              <a:buFont typeface="Proxima Nova"/>
              <a:buChar char="●"/>
            </a:pPr>
            <a:r>
              <a:rPr lang="en-US" sz="4800" dirty="0">
                <a:latin typeface="Proxima Nova"/>
                <a:ea typeface="Proxima Nova"/>
                <a:cs typeface="Proxima Nova"/>
                <a:sym typeface="Proxima Nova"/>
              </a:rPr>
              <a:t>Not included in longest chain</a:t>
            </a:r>
            <a:endParaRPr sz="4800" dirty="0">
              <a:latin typeface="Proxima Nova"/>
              <a:ea typeface="Proxima Nova"/>
              <a:cs typeface="Proxima Nova"/>
              <a:sym typeface="Proxima Nova"/>
            </a:endParaRPr>
          </a:p>
          <a:p>
            <a:pPr marL="914400" lvl="1" indent="-533400" algn="l" rtl="0">
              <a:spcBef>
                <a:spcPts val="0"/>
              </a:spcBef>
              <a:spcAft>
                <a:spcPts val="0"/>
              </a:spcAft>
              <a:buSzPts val="4800"/>
              <a:buFont typeface="Proxima Nova"/>
              <a:buChar char="○"/>
            </a:pPr>
            <a:r>
              <a:rPr lang="en-US" sz="4800" dirty="0">
                <a:latin typeface="Proxima Nova"/>
                <a:ea typeface="Proxima Nova"/>
                <a:cs typeface="Proxima Nova"/>
                <a:sym typeface="Proxima Nova"/>
              </a:rPr>
              <a:t>Your block may not have been the first valid block seen by others</a:t>
            </a:r>
            <a:endParaRPr sz="4800" dirty="0">
              <a:latin typeface="Proxima Nova"/>
              <a:ea typeface="Proxima Nova"/>
              <a:cs typeface="Proxima Nova"/>
              <a:sym typeface="Proxima Nova"/>
            </a:endParaRPr>
          </a:p>
          <a:p>
            <a:pPr marL="914400" lvl="1" indent="-533400" algn="l" rtl="0">
              <a:spcBef>
                <a:spcPts val="0"/>
              </a:spcBef>
              <a:spcAft>
                <a:spcPts val="0"/>
              </a:spcAft>
              <a:buSzPts val="4800"/>
              <a:buFont typeface="Proxima Nova"/>
              <a:buChar char="○"/>
            </a:pPr>
            <a:r>
              <a:rPr lang="en-US" sz="4800" dirty="0">
                <a:latin typeface="Proxima Nova"/>
                <a:ea typeface="Proxima Nova"/>
                <a:cs typeface="Proxima Nova"/>
                <a:sym typeface="Proxima Nova"/>
              </a:rPr>
              <a:t>Start mining next block</a:t>
            </a:r>
            <a:endParaRPr sz="4800" dirty="0">
              <a:latin typeface="Proxima Nova"/>
              <a:ea typeface="Proxima Nova"/>
              <a:cs typeface="Proxima Nova"/>
              <a:sym typeface="Proxima Nova"/>
            </a:endParaRPr>
          </a:p>
        </p:txBody>
      </p:sp>
      <p:sp>
        <p:nvSpPr>
          <p:cNvPr id="1195" name="Google Shape;1195;p82"/>
          <p:cNvSpPr/>
          <p:nvPr/>
        </p:nvSpPr>
        <p:spPr>
          <a:xfrm>
            <a:off x="13321150" y="7897100"/>
            <a:ext cx="5631900" cy="16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96" name="Google Shape;1196;p82"/>
          <p:cNvPicPr preferRelativeResize="0"/>
          <p:nvPr/>
        </p:nvPicPr>
        <p:blipFill>
          <a:blip r:embed="rId5">
            <a:alphaModFix/>
          </a:blip>
          <a:stretch>
            <a:fillRect/>
          </a:stretch>
        </p:blipFill>
        <p:spPr>
          <a:xfrm>
            <a:off x="13029387" y="2081900"/>
            <a:ext cx="4548250" cy="4548250"/>
          </a:xfrm>
          <a:prstGeom prst="rect">
            <a:avLst/>
          </a:prstGeom>
          <a:noFill/>
          <a:ln>
            <a:noFill/>
          </a:ln>
        </p:spPr>
      </p:pic>
      <p:pic>
        <p:nvPicPr>
          <p:cNvPr id="1197" name="Google Shape;1197;p82"/>
          <p:cNvPicPr preferRelativeResize="0"/>
          <p:nvPr/>
        </p:nvPicPr>
        <p:blipFill>
          <a:blip r:embed="rId5">
            <a:alphaModFix/>
          </a:blip>
          <a:stretch>
            <a:fillRect/>
          </a:stretch>
        </p:blipFill>
        <p:spPr>
          <a:xfrm>
            <a:off x="16195663" y="6803363"/>
            <a:ext cx="3808375" cy="3808375"/>
          </a:xfrm>
          <a:prstGeom prst="rect">
            <a:avLst/>
          </a:prstGeom>
          <a:noFill/>
          <a:ln>
            <a:noFill/>
          </a:ln>
        </p:spPr>
      </p:pic>
      <p:sp>
        <p:nvSpPr>
          <p:cNvPr id="1198" name="Google Shape;1198;p82"/>
          <p:cNvSpPr txBox="1"/>
          <p:nvPr/>
        </p:nvSpPr>
        <p:spPr>
          <a:xfrm>
            <a:off x="20308825" y="8709313"/>
            <a:ext cx="32553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t>Image source: </a:t>
            </a:r>
            <a:r>
              <a:rPr lang="en-US" sz="1800" u="sng">
                <a:solidFill>
                  <a:schemeClr val="hlink"/>
                </a:solidFill>
                <a:hlinkClick r:id="rId6"/>
              </a:rPr>
              <a:t>http://www.coindesk.com/information/how-to-set-up-a-miner/</a:t>
            </a:r>
            <a:endParaRPr sz="1800"/>
          </a:p>
        </p:txBody>
      </p:sp>
      <p:pic>
        <p:nvPicPr>
          <p:cNvPr id="1199" name="Google Shape;1199;p82"/>
          <p:cNvPicPr preferRelativeResize="0"/>
          <p:nvPr/>
        </p:nvPicPr>
        <p:blipFill>
          <a:blip r:embed="rId5">
            <a:alphaModFix/>
          </a:blip>
          <a:stretch>
            <a:fillRect/>
          </a:stretch>
        </p:blipFill>
        <p:spPr>
          <a:xfrm>
            <a:off x="12270050" y="7709338"/>
            <a:ext cx="3808375" cy="3808375"/>
          </a:xfrm>
          <a:prstGeom prst="rect">
            <a:avLst/>
          </a:prstGeom>
          <a:noFill/>
          <a:ln>
            <a:noFill/>
          </a:ln>
        </p:spPr>
      </p:pic>
      <p:pic>
        <p:nvPicPr>
          <p:cNvPr id="1200" name="Google Shape;1200;p82"/>
          <p:cNvPicPr preferRelativeResize="0"/>
          <p:nvPr/>
        </p:nvPicPr>
        <p:blipFill>
          <a:blip r:embed="rId5">
            <a:alphaModFix/>
          </a:blip>
          <a:stretch>
            <a:fillRect/>
          </a:stretch>
        </p:blipFill>
        <p:spPr>
          <a:xfrm>
            <a:off x="18953050" y="2081900"/>
            <a:ext cx="4875850" cy="487585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706070" y="5016458"/>
            <a:ext cx="22965509" cy="2650435"/>
          </a:xfrm>
        </p:spPr>
        <p:txBody>
          <a:bodyPr>
            <a:normAutofit fontScale="90000"/>
          </a:bodyPr>
          <a:lstStyle/>
          <a:p>
            <a:pPr algn="ctr"/>
            <a:r>
              <a:rPr lang="hu-HU" sz="13197" b="1" cap="small" dirty="0">
                <a:solidFill>
                  <a:srgbClr val="C00000"/>
                </a:solidFill>
              </a:rPr>
              <a:t>MINING INCENTIVES</a:t>
            </a:r>
            <a:br>
              <a:rPr lang="hu-HU" sz="13197" b="1" cap="small" dirty="0">
                <a:solidFill>
                  <a:srgbClr val="C00000"/>
                </a:solidFill>
              </a:rPr>
            </a:br>
            <a:endParaRPr lang="hu-HU" sz="13197" b="1" cap="small" dirty="0">
              <a:solidFill>
                <a:srgbClr val="C00000"/>
              </a:solidFill>
            </a:endParaRPr>
          </a:p>
        </p:txBody>
      </p:sp>
    </p:spTree>
    <p:extLst>
      <p:ext uri="{BB962C8B-B14F-4D97-AF65-F5344CB8AC3E}">
        <p14:creationId xmlns:p14="http://schemas.microsoft.com/office/powerpoint/2010/main" val="30351209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227"/>
        <p:cNvGrpSpPr/>
        <p:nvPr/>
      </p:nvGrpSpPr>
      <p:grpSpPr>
        <a:xfrm>
          <a:off x="0" y="0"/>
          <a:ext cx="0" cy="0"/>
          <a:chOff x="0" y="0"/>
          <a:chExt cx="0" cy="0"/>
        </a:xfrm>
      </p:grpSpPr>
      <p:sp>
        <p:nvSpPr>
          <p:cNvPr id="1228" name="Google Shape;1228;p85"/>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WHY DO WE DO THINGS?</a:t>
            </a:r>
            <a:endParaRPr sz="4500" b="1">
              <a:solidFill>
                <a:srgbClr val="696969"/>
              </a:solidFill>
              <a:latin typeface="Proxima Nova"/>
              <a:ea typeface="Proxima Nova"/>
              <a:cs typeface="Proxima Nova"/>
              <a:sym typeface="Proxima Nova"/>
            </a:endParaRPr>
          </a:p>
        </p:txBody>
      </p:sp>
      <p:sp>
        <p:nvSpPr>
          <p:cNvPr id="1229" name="Google Shape;1229;p85"/>
          <p:cNvSpPr txBox="1"/>
          <p:nvPr/>
        </p:nvSpPr>
        <p:spPr>
          <a:xfrm>
            <a:off x="2924725" y="445952"/>
            <a:ext cx="19464600" cy="1316997"/>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235"/>
        <p:cNvGrpSpPr/>
        <p:nvPr/>
      </p:nvGrpSpPr>
      <p:grpSpPr>
        <a:xfrm>
          <a:off x="0" y="0"/>
          <a:ext cx="0" cy="0"/>
          <a:chOff x="0" y="0"/>
          <a:chExt cx="0" cy="0"/>
        </a:xfrm>
      </p:grpSpPr>
      <p:sp>
        <p:nvSpPr>
          <p:cNvPr id="1236" name="Google Shape;1236;p86"/>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WHY DO WE DO THINGS?</a:t>
            </a:r>
            <a:endParaRPr sz="4500" b="1">
              <a:solidFill>
                <a:srgbClr val="696969"/>
              </a:solidFill>
              <a:latin typeface="Proxima Nova"/>
              <a:ea typeface="Proxima Nova"/>
              <a:cs typeface="Proxima Nova"/>
              <a:sym typeface="Proxima Nova"/>
            </a:endParaRPr>
          </a:p>
        </p:txBody>
      </p:sp>
      <p:sp>
        <p:nvSpPr>
          <p:cNvPr id="1237" name="Google Shape;1237;p86"/>
          <p:cNvSpPr txBox="1"/>
          <p:nvPr/>
        </p:nvSpPr>
        <p:spPr>
          <a:xfrm>
            <a:off x="2924725" y="266650"/>
            <a:ext cx="19464600" cy="1624700"/>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
        <p:nvSpPr>
          <p:cNvPr id="1238" name="Google Shape;1238;p86"/>
          <p:cNvSpPr txBox="1">
            <a:spLocks noGrp="1"/>
          </p:cNvSpPr>
          <p:nvPr>
            <p:ph type="body" idx="4294967295"/>
          </p:nvPr>
        </p:nvSpPr>
        <p:spPr>
          <a:xfrm rot="-1521730">
            <a:off x="0" y="6356350"/>
            <a:ext cx="2863850" cy="1003300"/>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4800" b="1">
                <a:latin typeface="Proxima Nova"/>
                <a:ea typeface="Proxima Nova"/>
                <a:cs typeface="Proxima Nova"/>
                <a:sym typeface="Proxima Nova"/>
              </a:rPr>
              <a:t>PROFIT</a:t>
            </a:r>
            <a:endParaRPr sz="480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244"/>
        <p:cNvGrpSpPr/>
        <p:nvPr/>
      </p:nvGrpSpPr>
      <p:grpSpPr>
        <a:xfrm>
          <a:off x="0" y="0"/>
          <a:ext cx="0" cy="0"/>
          <a:chOff x="0" y="0"/>
          <a:chExt cx="0" cy="0"/>
        </a:xfrm>
      </p:grpSpPr>
      <p:sp>
        <p:nvSpPr>
          <p:cNvPr id="1247" name="Google Shape;1247;p87"/>
          <p:cNvSpPr txBox="1"/>
          <p:nvPr/>
        </p:nvSpPr>
        <p:spPr>
          <a:xfrm rot="10391185">
            <a:off x="-4255881" y="75753"/>
            <a:ext cx="31813184" cy="7999542"/>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34700" b="1">
                <a:solidFill>
                  <a:schemeClr val="dk2"/>
                </a:solidFill>
                <a:latin typeface="Proxima Nova"/>
                <a:ea typeface="Proxima Nova"/>
                <a:cs typeface="Proxima Nova"/>
                <a:sym typeface="Proxima Nova"/>
              </a:rPr>
              <a:t>PROFITPROFIT</a:t>
            </a:r>
            <a:endParaRPr sz="34700">
              <a:solidFill>
                <a:schemeClr val="dk2"/>
              </a:solidFill>
              <a:latin typeface="Proxima Nova"/>
              <a:ea typeface="Proxima Nova"/>
              <a:cs typeface="Proxima Nova"/>
              <a:sym typeface="Proxima Nova"/>
            </a:endParaRPr>
          </a:p>
        </p:txBody>
      </p:sp>
      <p:sp>
        <p:nvSpPr>
          <p:cNvPr id="1248" name="Google Shape;1248;p87"/>
          <p:cNvSpPr txBox="1"/>
          <p:nvPr/>
        </p:nvSpPr>
        <p:spPr>
          <a:xfrm rot="-1064798">
            <a:off x="5231579" y="3245429"/>
            <a:ext cx="28437221" cy="7999323"/>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25600" b="1" dirty="0">
                <a:solidFill>
                  <a:schemeClr val="dk2"/>
                </a:solidFill>
                <a:latin typeface="Proxima Nova"/>
                <a:ea typeface="Proxima Nova"/>
                <a:cs typeface="Proxima Nova"/>
                <a:sym typeface="Proxima Nova"/>
              </a:rPr>
              <a:t>PROFITPROFITPR</a:t>
            </a:r>
            <a:endParaRPr sz="25600" b="1" dirty="0">
              <a:solidFill>
                <a:schemeClr val="dk2"/>
              </a:solidFill>
              <a:latin typeface="Proxima Nova"/>
              <a:ea typeface="Proxima Nova"/>
              <a:cs typeface="Proxima Nova"/>
              <a:sym typeface="Proxima Nova"/>
            </a:endParaRPr>
          </a:p>
          <a:p>
            <a:pPr marL="0" lvl="0" indent="0" algn="l" rtl="0">
              <a:spcBef>
                <a:spcPts val="0"/>
              </a:spcBef>
              <a:spcAft>
                <a:spcPts val="0"/>
              </a:spcAft>
              <a:buNone/>
            </a:pPr>
            <a:endParaRPr sz="25600" b="1" dirty="0">
              <a:solidFill>
                <a:schemeClr val="dk2"/>
              </a:solidFill>
              <a:latin typeface="Proxima Nova"/>
              <a:ea typeface="Proxima Nova"/>
              <a:cs typeface="Proxima Nova"/>
              <a:sym typeface="Proxima Nova"/>
            </a:endParaRPr>
          </a:p>
        </p:txBody>
      </p:sp>
      <p:sp>
        <p:nvSpPr>
          <p:cNvPr id="1249" name="Google Shape;1249;p87"/>
          <p:cNvSpPr txBox="1"/>
          <p:nvPr/>
        </p:nvSpPr>
        <p:spPr>
          <a:xfrm rot="5104602">
            <a:off x="6142916" y="2429650"/>
            <a:ext cx="16943212" cy="7997886"/>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34700" b="1" dirty="0">
                <a:solidFill>
                  <a:schemeClr val="dk2"/>
                </a:solidFill>
                <a:latin typeface="Proxima Nova"/>
                <a:ea typeface="Proxima Nova"/>
                <a:cs typeface="Proxima Nova"/>
                <a:sym typeface="Proxima Nova"/>
              </a:rPr>
              <a:t>PROFIT</a:t>
            </a:r>
            <a:endParaRPr sz="34700" dirty="0">
              <a:solidFill>
                <a:schemeClr val="dk2"/>
              </a:solidFill>
              <a:latin typeface="Proxima Nova"/>
              <a:ea typeface="Proxima Nova"/>
              <a:cs typeface="Proxima Nova"/>
              <a:sym typeface="Proxima Nova"/>
            </a:endParaRPr>
          </a:p>
        </p:txBody>
      </p:sp>
      <p:sp>
        <p:nvSpPr>
          <p:cNvPr id="1250" name="Google Shape;1250;p87"/>
          <p:cNvSpPr txBox="1"/>
          <p:nvPr/>
        </p:nvSpPr>
        <p:spPr>
          <a:xfrm rot="-1476612">
            <a:off x="832105" y="6582130"/>
            <a:ext cx="31814463" cy="7999294"/>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34700" b="1" dirty="0">
                <a:solidFill>
                  <a:schemeClr val="dk2"/>
                </a:solidFill>
                <a:latin typeface="Proxima Nova"/>
                <a:ea typeface="Proxima Nova"/>
                <a:cs typeface="Proxima Nova"/>
                <a:sym typeface="Proxima Nova"/>
              </a:rPr>
              <a:t>PROFITPROFIT</a:t>
            </a:r>
            <a:endParaRPr sz="34700" dirty="0">
              <a:solidFill>
                <a:schemeClr val="dk2"/>
              </a:solidFill>
              <a:latin typeface="Proxima Nova"/>
              <a:ea typeface="Proxima Nova"/>
              <a:cs typeface="Proxima Nova"/>
              <a:sym typeface="Proxima Nova"/>
            </a:endParaRPr>
          </a:p>
        </p:txBody>
      </p:sp>
      <p:sp>
        <p:nvSpPr>
          <p:cNvPr id="1251" name="Google Shape;1251;p87"/>
          <p:cNvSpPr txBox="1"/>
          <p:nvPr/>
        </p:nvSpPr>
        <p:spPr>
          <a:xfrm rot="-6382171">
            <a:off x="-11574392" y="3925838"/>
            <a:ext cx="31821202" cy="7997621"/>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34700" b="1" dirty="0">
                <a:solidFill>
                  <a:schemeClr val="dk2"/>
                </a:solidFill>
                <a:latin typeface="Proxima Nova"/>
                <a:ea typeface="Proxima Nova"/>
                <a:cs typeface="Proxima Nova"/>
                <a:sym typeface="Proxima Nova"/>
              </a:rPr>
              <a:t>PROFITPROFIT</a:t>
            </a:r>
            <a:endParaRPr sz="34700" dirty="0">
              <a:solidFill>
                <a:schemeClr val="dk2"/>
              </a:solidFill>
              <a:latin typeface="Proxima Nova"/>
              <a:ea typeface="Proxima Nova"/>
              <a:cs typeface="Proxima Nova"/>
              <a:sym typeface="Proxima Nova"/>
            </a:endParaRPr>
          </a:p>
        </p:txBody>
      </p:sp>
      <p:sp>
        <p:nvSpPr>
          <p:cNvPr id="1252" name="Google Shape;1252;p87"/>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WHY DO WE DO THINGS?</a:t>
            </a:r>
            <a:endParaRPr sz="4500" b="1">
              <a:solidFill>
                <a:srgbClr val="696969"/>
              </a:solidFill>
              <a:latin typeface="Proxima Nova"/>
              <a:ea typeface="Proxima Nova"/>
              <a:cs typeface="Proxima Nova"/>
              <a:sym typeface="Proxima Nova"/>
            </a:endParaRPr>
          </a:p>
        </p:txBody>
      </p:sp>
      <p:sp>
        <p:nvSpPr>
          <p:cNvPr id="1253" name="Google Shape;1253;p87"/>
          <p:cNvSpPr txBox="1"/>
          <p:nvPr/>
        </p:nvSpPr>
        <p:spPr>
          <a:xfrm>
            <a:off x="2924725" y="1079000"/>
            <a:ext cx="194646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a:latin typeface="Montserrat"/>
                <a:ea typeface="Montserrat"/>
                <a:cs typeface="Montserrat"/>
                <a:sym typeface="Montserrat"/>
              </a:rPr>
              <a:t>MINING INCENTIVES</a:t>
            </a:r>
            <a:endParaRPr sz="7200" b="1">
              <a:latin typeface="Montserrat"/>
              <a:ea typeface="Montserrat"/>
              <a:cs typeface="Montserrat"/>
              <a:sym typeface="Montserrat"/>
            </a:endParaRPr>
          </a:p>
        </p:txBody>
      </p:sp>
      <p:sp>
        <p:nvSpPr>
          <p:cNvPr id="1254" name="Google Shape;1254;p87"/>
          <p:cNvSpPr txBox="1">
            <a:spLocks noGrp="1"/>
          </p:cNvSpPr>
          <p:nvPr>
            <p:ph type="body" idx="4294967295"/>
          </p:nvPr>
        </p:nvSpPr>
        <p:spPr>
          <a:xfrm rot="-1521730">
            <a:off x="0" y="6356350"/>
            <a:ext cx="2863850" cy="1003300"/>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4800" b="1">
                <a:latin typeface="Proxima Nova"/>
                <a:ea typeface="Proxima Nova"/>
                <a:cs typeface="Proxima Nova"/>
                <a:sym typeface="Proxima Nova"/>
              </a:rPr>
              <a:t>PROFIT</a:t>
            </a:r>
            <a:endParaRPr sz="4800">
              <a:latin typeface="Proxima Nova"/>
              <a:ea typeface="Proxima Nova"/>
              <a:cs typeface="Proxima Nova"/>
              <a:sym typeface="Proxima Nova"/>
            </a:endParaRPr>
          </a:p>
        </p:txBody>
      </p:sp>
      <p:sp>
        <p:nvSpPr>
          <p:cNvPr id="1255" name="Google Shape;1255;p87"/>
          <p:cNvSpPr txBox="1">
            <a:spLocks noGrp="1"/>
          </p:cNvSpPr>
          <p:nvPr>
            <p:ph type="body" idx="4294967295"/>
          </p:nvPr>
        </p:nvSpPr>
        <p:spPr>
          <a:xfrm rot="-1521730">
            <a:off x="0" y="6356350"/>
            <a:ext cx="2863850" cy="1003300"/>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4800" b="1">
                <a:latin typeface="Proxima Nova"/>
                <a:ea typeface="Proxima Nova"/>
                <a:cs typeface="Proxima Nova"/>
                <a:sym typeface="Proxima Nova"/>
              </a:rPr>
              <a:t>PROFIT</a:t>
            </a:r>
            <a:endParaRPr sz="4800">
              <a:latin typeface="Proxima Nova"/>
              <a:ea typeface="Proxima Nova"/>
              <a:cs typeface="Proxima Nova"/>
              <a:sym typeface="Proxima Nova"/>
            </a:endParaRPr>
          </a:p>
        </p:txBody>
      </p:sp>
      <p:sp>
        <p:nvSpPr>
          <p:cNvPr id="1256" name="Google Shape;1256;p87"/>
          <p:cNvSpPr txBox="1">
            <a:spLocks noGrp="1"/>
          </p:cNvSpPr>
          <p:nvPr>
            <p:ph type="body" idx="4294967295"/>
          </p:nvPr>
        </p:nvSpPr>
        <p:spPr>
          <a:xfrm rot="2945040">
            <a:off x="16883063" y="8778875"/>
            <a:ext cx="7494587" cy="2998788"/>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8500" b="1">
                <a:latin typeface="Proxima Nova"/>
                <a:ea typeface="Proxima Nova"/>
                <a:cs typeface="Proxima Nova"/>
                <a:sym typeface="Proxima Nova"/>
              </a:rPr>
              <a:t>PROFIT</a:t>
            </a:r>
            <a:endParaRPr sz="8500">
              <a:latin typeface="Proxima Nova"/>
              <a:ea typeface="Proxima Nova"/>
              <a:cs typeface="Proxima Nova"/>
              <a:sym typeface="Proxima Nova"/>
            </a:endParaRPr>
          </a:p>
        </p:txBody>
      </p:sp>
      <p:sp>
        <p:nvSpPr>
          <p:cNvPr id="1257" name="Google Shape;1257;p87"/>
          <p:cNvSpPr txBox="1">
            <a:spLocks noGrp="1"/>
          </p:cNvSpPr>
          <p:nvPr>
            <p:ph type="body" idx="4294967295"/>
          </p:nvPr>
        </p:nvSpPr>
        <p:spPr>
          <a:xfrm rot="-1521714">
            <a:off x="0" y="6181725"/>
            <a:ext cx="7175500" cy="1003300"/>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12500" b="1">
                <a:latin typeface="Proxima Nova"/>
                <a:ea typeface="Proxima Nova"/>
                <a:cs typeface="Proxima Nova"/>
                <a:sym typeface="Proxima Nova"/>
              </a:rPr>
              <a:t>PROFIT</a:t>
            </a:r>
            <a:endParaRPr sz="12500">
              <a:latin typeface="Proxima Nova"/>
              <a:ea typeface="Proxima Nova"/>
              <a:cs typeface="Proxima Nova"/>
              <a:sym typeface="Proxima Nova"/>
            </a:endParaRPr>
          </a:p>
        </p:txBody>
      </p:sp>
      <p:sp>
        <p:nvSpPr>
          <p:cNvPr id="1258" name="Google Shape;1258;p87"/>
          <p:cNvSpPr txBox="1">
            <a:spLocks noGrp="1"/>
          </p:cNvSpPr>
          <p:nvPr>
            <p:ph type="body" idx="4294967295"/>
          </p:nvPr>
        </p:nvSpPr>
        <p:spPr>
          <a:xfrm rot="2879936">
            <a:off x="14135100" y="8751888"/>
            <a:ext cx="10242550" cy="1003300"/>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15200" b="1" dirty="0">
                <a:latin typeface="Proxima Nova"/>
                <a:ea typeface="Proxima Nova"/>
                <a:cs typeface="Proxima Nova"/>
                <a:sym typeface="Proxima Nova"/>
              </a:rPr>
              <a:t>PROFIT</a:t>
            </a:r>
            <a:endParaRPr sz="15200" dirty="0">
              <a:latin typeface="Proxima Nova"/>
              <a:ea typeface="Proxima Nova"/>
              <a:cs typeface="Proxima Nova"/>
              <a:sym typeface="Proxima Nova"/>
            </a:endParaRPr>
          </a:p>
        </p:txBody>
      </p:sp>
      <p:sp>
        <p:nvSpPr>
          <p:cNvPr id="1259" name="Google Shape;1259;p87"/>
          <p:cNvSpPr txBox="1">
            <a:spLocks noGrp="1"/>
          </p:cNvSpPr>
          <p:nvPr>
            <p:ph type="body" idx="4294967295"/>
          </p:nvPr>
        </p:nvSpPr>
        <p:spPr>
          <a:xfrm rot="-3374137">
            <a:off x="0" y="10164763"/>
            <a:ext cx="12125325" cy="1003300"/>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25600" b="1" dirty="0">
                <a:latin typeface="Proxima Nova"/>
                <a:ea typeface="Proxima Nova"/>
                <a:cs typeface="Proxima Nova"/>
                <a:sym typeface="Proxima Nova"/>
              </a:rPr>
              <a:t>PROFIT</a:t>
            </a:r>
            <a:endParaRPr sz="25600" dirty="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263"/>
        <p:cNvGrpSpPr/>
        <p:nvPr/>
      </p:nvGrpSpPr>
      <p:grpSpPr>
        <a:xfrm>
          <a:off x="0" y="0"/>
          <a:ext cx="0" cy="0"/>
          <a:chOff x="0" y="0"/>
          <a:chExt cx="0" cy="0"/>
        </a:xfrm>
      </p:grpSpPr>
      <p:sp>
        <p:nvSpPr>
          <p:cNvPr id="1264" name="Google Shape;1264;p88"/>
          <p:cNvSpPr txBox="1"/>
          <p:nvPr/>
        </p:nvSpPr>
        <p:spPr>
          <a:xfrm>
            <a:off x="2004646" y="316523"/>
            <a:ext cx="20384679" cy="1254553"/>
          </a:xfrm>
          <a:prstGeom prst="rect">
            <a:avLst/>
          </a:prstGeom>
          <a:solidFill>
            <a:srgbClr val="004735"/>
          </a:solidFill>
          <a:ln>
            <a:noFill/>
          </a:ln>
        </p:spPr>
        <p:txBody>
          <a:bodyPr spcFirstLastPara="1" wrap="square" lIns="91425" tIns="45700" rIns="91425" bIns="45700" anchor="ctr" anchorCtr="0">
            <a:noAutofit/>
          </a:bodyPr>
          <a:lstStyle/>
          <a:p>
            <a:pPr marL="0" lvl="0" indent="0" algn="l" rtl="0">
              <a:lnSpc>
                <a:spcPct val="130740"/>
              </a:lnSpc>
              <a:spcBef>
                <a:spcPts val="0"/>
              </a:spcBef>
              <a:spcAft>
                <a:spcPts val="0"/>
              </a:spcAft>
              <a:buClr>
                <a:schemeClr val="dk2"/>
              </a:buClr>
              <a:buFont typeface="Montserrat"/>
              <a:buNone/>
            </a:pPr>
            <a:r>
              <a:rPr lang="en-US" sz="7200" b="1" dirty="0">
                <a:solidFill>
                  <a:schemeClr val="lt1"/>
                </a:solidFill>
                <a:latin typeface="Montserrat"/>
                <a:ea typeface="Montserrat"/>
                <a:cs typeface="Montserrat"/>
                <a:sym typeface="Montserrat"/>
              </a:rPr>
              <a:t>MINING INCENTIVES</a:t>
            </a:r>
            <a:endParaRPr sz="7200" b="1" dirty="0">
              <a:solidFill>
                <a:schemeClr val="lt1"/>
              </a:solidFill>
              <a:latin typeface="Montserrat"/>
              <a:ea typeface="Montserrat"/>
              <a:cs typeface="Montserrat"/>
              <a:sym typeface="Montserrat"/>
            </a:endParaRPr>
          </a:p>
        </p:txBody>
      </p:sp>
      <p:sp>
        <p:nvSpPr>
          <p:cNvPr id="1265" name="Google Shape;1265;p88"/>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WHAT IS PROFIT?</a:t>
            </a:r>
            <a:endParaRPr sz="4500" b="1">
              <a:solidFill>
                <a:srgbClr val="BFBFBF"/>
              </a:solidFill>
              <a:latin typeface="Proxima Nova"/>
              <a:ea typeface="Proxima Nova"/>
              <a:cs typeface="Proxima Nova"/>
              <a:sym typeface="Proxima Nova"/>
            </a:endParaRPr>
          </a:p>
        </p:txBody>
      </p:sp>
      <p:sp>
        <p:nvSpPr>
          <p:cNvPr id="1267" name="Google Shape;1267;p88"/>
          <p:cNvSpPr txBox="1"/>
          <p:nvPr/>
        </p:nvSpPr>
        <p:spPr>
          <a:xfrm>
            <a:off x="11433997" y="3044838"/>
            <a:ext cx="10955400" cy="7626300"/>
          </a:xfrm>
          <a:prstGeom prst="rect">
            <a:avLst/>
          </a:prstGeom>
          <a:noFill/>
          <a:ln>
            <a:noFill/>
          </a:ln>
        </p:spPr>
        <p:txBody>
          <a:bodyPr spcFirstLastPara="1" wrap="square" lIns="91425" tIns="91425" rIns="91425" bIns="91425" anchor="ctr" anchorCtr="0">
            <a:noAutofit/>
          </a:bodyPr>
          <a:lstStyle/>
          <a:p>
            <a:pPr marL="0" lvl="0" indent="0" algn="ctr" rtl="0">
              <a:lnSpc>
                <a:spcPct val="125000"/>
              </a:lnSpc>
              <a:spcBef>
                <a:spcPts val="0"/>
              </a:spcBef>
              <a:spcAft>
                <a:spcPts val="0"/>
              </a:spcAft>
              <a:buNone/>
            </a:pPr>
            <a:r>
              <a:rPr lang="en-US" sz="6100" b="1" i="1" dirty="0">
                <a:solidFill>
                  <a:schemeClr val="tx1"/>
                </a:solidFill>
                <a:latin typeface="Proxima Nova"/>
                <a:ea typeface="Proxima Nova"/>
                <a:cs typeface="Proxima Nova"/>
                <a:sym typeface="Proxima Nova"/>
              </a:rPr>
              <a:t>PROFIT = REVENUE - COST</a:t>
            </a:r>
            <a:endParaRPr sz="6100" b="1" i="1" dirty="0">
              <a:solidFill>
                <a:schemeClr val="tx1"/>
              </a:solidFill>
              <a:latin typeface="Proxima Nova"/>
              <a:ea typeface="Proxima Nova"/>
              <a:cs typeface="Proxima Nova"/>
              <a:sym typeface="Proxima Nova"/>
            </a:endParaRPr>
          </a:p>
        </p:txBody>
      </p:sp>
      <p:sp>
        <p:nvSpPr>
          <p:cNvPr id="1268" name="Google Shape;1268;p88"/>
          <p:cNvSpPr txBox="1"/>
          <p:nvPr/>
        </p:nvSpPr>
        <p:spPr>
          <a:xfrm>
            <a:off x="2603025" y="3044850"/>
            <a:ext cx="8269500" cy="7626300"/>
          </a:xfrm>
          <a:prstGeom prst="rect">
            <a:avLst/>
          </a:prstGeom>
          <a:noFill/>
          <a:ln>
            <a:noFill/>
          </a:ln>
        </p:spPr>
        <p:txBody>
          <a:bodyPr spcFirstLastPara="1" wrap="square" lIns="91425" tIns="91425" rIns="91425" bIns="91425" anchor="ctr" anchorCtr="0">
            <a:noAutofit/>
          </a:bodyPr>
          <a:lstStyle/>
          <a:p>
            <a:pPr marL="0" lvl="0" indent="0" algn="l" rtl="0">
              <a:lnSpc>
                <a:spcPct val="125000"/>
              </a:lnSpc>
              <a:spcBef>
                <a:spcPts val="0"/>
              </a:spcBef>
              <a:spcAft>
                <a:spcPts val="0"/>
              </a:spcAft>
              <a:buNone/>
            </a:pPr>
            <a:r>
              <a:rPr lang="en-US" sz="5700" dirty="0">
                <a:solidFill>
                  <a:schemeClr val="tx1"/>
                </a:solidFill>
                <a:latin typeface="Roboto Mono"/>
                <a:ea typeface="Roboto Mono"/>
                <a:cs typeface="Roboto Mono"/>
                <a:sym typeface="Roboto Mono"/>
              </a:rPr>
              <a:t>if revenue &gt; cost:</a:t>
            </a:r>
            <a:endParaRPr sz="5700" dirty="0">
              <a:solidFill>
                <a:schemeClr val="tx1"/>
              </a:solidFill>
              <a:latin typeface="Roboto Mono"/>
              <a:ea typeface="Roboto Mono"/>
              <a:cs typeface="Roboto Mono"/>
              <a:sym typeface="Roboto Mono"/>
            </a:endParaRPr>
          </a:p>
          <a:p>
            <a:pPr marL="0" lvl="0" indent="0" algn="l" rtl="0">
              <a:lnSpc>
                <a:spcPct val="125000"/>
              </a:lnSpc>
              <a:spcBef>
                <a:spcPts val="0"/>
              </a:spcBef>
              <a:spcAft>
                <a:spcPts val="0"/>
              </a:spcAft>
              <a:buNone/>
            </a:pPr>
            <a:r>
              <a:rPr lang="en-US" sz="5700" dirty="0">
                <a:solidFill>
                  <a:schemeClr val="tx1"/>
                </a:solidFill>
                <a:latin typeface="Roboto Mono"/>
                <a:ea typeface="Roboto Mono"/>
                <a:cs typeface="Roboto Mono"/>
                <a:sym typeface="Roboto Mono"/>
              </a:rPr>
              <a:t>	return “$$$$”</a:t>
            </a:r>
            <a:endParaRPr sz="5700" dirty="0">
              <a:solidFill>
                <a:schemeClr val="tx1"/>
              </a:solidFill>
              <a:latin typeface="Roboto Mono"/>
              <a:ea typeface="Roboto Mono"/>
              <a:cs typeface="Roboto Mono"/>
              <a:sym typeface="Roboto Mono"/>
            </a:endParaRPr>
          </a:p>
        </p:txBody>
      </p:sp>
    </p:spTree>
  </p:cSld>
  <p:clrMapOvr>
    <a:overrideClrMapping bg1="lt1" tx1="dk1" bg2="lt2" tx2="dk2" accent1="accent1" accent2="accent2" accent3="accent3" accent4="accent4" accent5="accent5" accent6="accent6" hlink="hlink" folHlink="folHlink"/>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273"/>
        <p:cNvGrpSpPr/>
        <p:nvPr/>
      </p:nvGrpSpPr>
      <p:grpSpPr>
        <a:xfrm>
          <a:off x="0" y="0"/>
          <a:ext cx="0" cy="0"/>
          <a:chOff x="0" y="0"/>
          <a:chExt cx="0" cy="0"/>
        </a:xfrm>
      </p:grpSpPr>
      <p:sp>
        <p:nvSpPr>
          <p:cNvPr id="1274" name="Google Shape;1274;p89"/>
          <p:cNvSpPr txBox="1">
            <a:spLocks noGrp="1"/>
          </p:cNvSpPr>
          <p:nvPr>
            <p:ph type="body" idx="4294967295"/>
          </p:nvPr>
        </p:nvSpPr>
        <p:spPr>
          <a:xfrm>
            <a:off x="1662113" y="4316413"/>
            <a:ext cx="22715537" cy="5083175"/>
          </a:xfrm>
          <a:prstGeom prst="rect">
            <a:avLst/>
          </a:prstGeom>
          <a:noFill/>
          <a:ln>
            <a:noFill/>
          </a:ln>
        </p:spPr>
        <p:txBody>
          <a:bodyPr spcFirstLastPara="1" wrap="square" lIns="243750" tIns="243750" rIns="243750" bIns="243750" anchor="ctr" anchorCtr="0">
            <a:noAutofit/>
          </a:bodyPr>
          <a:lstStyle/>
          <a:p>
            <a:pPr marL="0" lvl="0" indent="0" algn="just" rtl="0">
              <a:spcBef>
                <a:spcPts val="0"/>
              </a:spcBef>
              <a:spcAft>
                <a:spcPts val="0"/>
              </a:spcAft>
              <a:buNone/>
            </a:pPr>
            <a:r>
              <a:rPr lang="en-US" sz="6400" dirty="0">
                <a:solidFill>
                  <a:schemeClr val="dk2"/>
                </a:solidFill>
                <a:latin typeface="Roboto Mono"/>
                <a:ea typeface="Roboto Mono"/>
                <a:cs typeface="Roboto Mono"/>
                <a:sym typeface="Roboto Mono"/>
              </a:rPr>
              <a:t>MINING_REVENUE = BLOCK_REWARD + TX_FEES</a:t>
            </a:r>
            <a:endParaRPr sz="6400" dirty="0">
              <a:solidFill>
                <a:schemeClr val="dk2"/>
              </a:solidFill>
              <a:latin typeface="Roboto Mono"/>
              <a:ea typeface="Roboto Mono"/>
              <a:cs typeface="Roboto Mono"/>
              <a:sym typeface="Roboto Mono"/>
            </a:endParaRPr>
          </a:p>
          <a:p>
            <a:pPr marL="0" lvl="0" indent="0" algn="just" rtl="0">
              <a:spcBef>
                <a:spcPts val="0"/>
              </a:spcBef>
              <a:spcAft>
                <a:spcPts val="0"/>
              </a:spcAft>
              <a:buNone/>
            </a:pPr>
            <a:r>
              <a:rPr lang="en-US" sz="6400" dirty="0">
                <a:solidFill>
                  <a:schemeClr val="dk2"/>
                </a:solidFill>
                <a:latin typeface="Roboto Mono"/>
                <a:ea typeface="Roboto Mono"/>
                <a:cs typeface="Roboto Mono"/>
                <a:sym typeface="Roboto Mono"/>
              </a:rPr>
              <a:t>MINING_COST = FIXED_COSTS + VARIABLE_COSTS</a:t>
            </a:r>
            <a:endParaRPr sz="6400" dirty="0">
              <a:latin typeface="Roboto Mono"/>
              <a:ea typeface="Roboto Mono"/>
              <a:cs typeface="Roboto Mono"/>
              <a:sym typeface="Roboto Mono"/>
            </a:endParaRPr>
          </a:p>
          <a:p>
            <a:pPr marL="0" marR="0" lvl="0" indent="0" algn="just" rtl="0">
              <a:lnSpc>
                <a:spcPct val="100000"/>
              </a:lnSpc>
              <a:spcBef>
                <a:spcPts val="0"/>
              </a:spcBef>
              <a:spcAft>
                <a:spcPts val="0"/>
              </a:spcAft>
              <a:buNone/>
            </a:pPr>
            <a:endParaRPr sz="6400" dirty="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latin typeface="Roboto Mono"/>
                <a:ea typeface="Roboto Mono"/>
                <a:cs typeface="Roboto Mono"/>
                <a:sym typeface="Roboto Mono"/>
              </a:rPr>
              <a:t>if </a:t>
            </a:r>
            <a:r>
              <a:rPr lang="en-US" sz="6400" dirty="0">
                <a:solidFill>
                  <a:schemeClr val="dk2"/>
                </a:solidFill>
                <a:latin typeface="Roboto Mono"/>
                <a:ea typeface="Roboto Mono"/>
                <a:cs typeface="Roboto Mono"/>
                <a:sym typeface="Roboto Mono"/>
              </a:rPr>
              <a:t>MINING_REVENUE </a:t>
            </a:r>
            <a:r>
              <a:rPr lang="en-US" sz="6400" dirty="0">
                <a:latin typeface="Roboto Mono"/>
                <a:ea typeface="Roboto Mono"/>
                <a:cs typeface="Roboto Mono"/>
                <a:sym typeface="Roboto Mono"/>
              </a:rPr>
              <a:t>&gt; MINING_COST:</a:t>
            </a:r>
            <a:endParaRPr sz="6400" dirty="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latin typeface="Roboto Mono"/>
                <a:ea typeface="Roboto Mono"/>
                <a:cs typeface="Roboto Mono"/>
                <a:sym typeface="Roboto Mono"/>
              </a:rPr>
              <a:t>    </a:t>
            </a:r>
            <a:r>
              <a:rPr lang="en-US" sz="6400" dirty="0" err="1">
                <a:latin typeface="Roboto Mono"/>
                <a:ea typeface="Roboto Mono"/>
                <a:cs typeface="Roboto Mono"/>
                <a:sym typeface="Roboto Mono"/>
              </a:rPr>
              <a:t>miner.get_profit</a:t>
            </a:r>
            <a:r>
              <a:rPr lang="en-US" sz="6400" dirty="0">
                <a:latin typeface="Roboto Mono"/>
                <a:ea typeface="Roboto Mono"/>
                <a:cs typeface="Roboto Mono"/>
                <a:sym typeface="Roboto Mono"/>
              </a:rPr>
              <a:t>()</a:t>
            </a:r>
            <a:endParaRPr sz="6400" dirty="0">
              <a:latin typeface="Roboto Mono"/>
              <a:ea typeface="Roboto Mono"/>
              <a:cs typeface="Roboto Mono"/>
              <a:sym typeface="Roboto Mono"/>
            </a:endParaRPr>
          </a:p>
        </p:txBody>
      </p:sp>
      <p:sp>
        <p:nvSpPr>
          <p:cNvPr id="1275" name="Google Shape;1275;p89"/>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sp>
        <p:nvSpPr>
          <p:cNvPr id="1276" name="Google Shape;1276;p89"/>
          <p:cNvSpPr txBox="1"/>
          <p:nvPr/>
        </p:nvSpPr>
        <p:spPr>
          <a:xfrm>
            <a:off x="1662113" y="212387"/>
            <a:ext cx="20727212" cy="127673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282"/>
        <p:cNvGrpSpPr/>
        <p:nvPr/>
      </p:nvGrpSpPr>
      <p:grpSpPr>
        <a:xfrm>
          <a:off x="0" y="0"/>
          <a:ext cx="0" cy="0"/>
          <a:chOff x="0" y="0"/>
          <a:chExt cx="0" cy="0"/>
        </a:xfrm>
      </p:grpSpPr>
      <p:sp>
        <p:nvSpPr>
          <p:cNvPr id="1283" name="Google Shape;1283;p90"/>
          <p:cNvSpPr txBox="1">
            <a:spLocks noGrp="1"/>
          </p:cNvSpPr>
          <p:nvPr>
            <p:ph type="body" idx="4294967295"/>
          </p:nvPr>
        </p:nvSpPr>
        <p:spPr>
          <a:xfrm>
            <a:off x="1662113" y="4316413"/>
            <a:ext cx="22715537" cy="5083175"/>
          </a:xfrm>
          <a:prstGeom prst="rect">
            <a:avLst/>
          </a:prstGeom>
          <a:noFill/>
          <a:ln>
            <a:noFill/>
          </a:ln>
        </p:spPr>
        <p:txBody>
          <a:bodyPr spcFirstLastPara="1" wrap="square" lIns="243750" tIns="243750" rIns="243750" bIns="243750" anchor="ctr" anchorCtr="0">
            <a:noAutofit/>
          </a:bodyPr>
          <a:lstStyle/>
          <a:p>
            <a:pPr marL="0" lvl="0" indent="0" algn="just" rtl="0">
              <a:spcBef>
                <a:spcPts val="0"/>
              </a:spcBef>
              <a:spcAft>
                <a:spcPts val="0"/>
              </a:spcAft>
              <a:buNone/>
            </a:pPr>
            <a:r>
              <a:rPr lang="en-US" sz="6400">
                <a:solidFill>
                  <a:schemeClr val="dk2"/>
                </a:solidFill>
                <a:latin typeface="Roboto Mono"/>
                <a:ea typeface="Roboto Mono"/>
                <a:cs typeface="Roboto Mono"/>
                <a:sym typeface="Roboto Mono"/>
              </a:rPr>
              <a:t>MINING_REVENUE = </a:t>
            </a:r>
            <a:r>
              <a:rPr lang="en-US" sz="6400" i="1">
                <a:highlight>
                  <a:srgbClr val="93C47D"/>
                </a:highlight>
                <a:latin typeface="Roboto Mono"/>
                <a:ea typeface="Roboto Mono"/>
                <a:cs typeface="Roboto Mono"/>
                <a:sym typeface="Roboto Mono"/>
              </a:rPr>
              <a:t>BLOCK_REWARD</a:t>
            </a:r>
            <a:r>
              <a:rPr lang="en-US" sz="6400">
                <a:solidFill>
                  <a:schemeClr val="dk2"/>
                </a:solidFill>
                <a:latin typeface="Roboto Mono"/>
                <a:ea typeface="Roboto Mono"/>
                <a:cs typeface="Roboto Mono"/>
                <a:sym typeface="Roboto Mono"/>
              </a:rPr>
              <a:t> + TX_FEES</a:t>
            </a:r>
            <a:endParaRPr sz="6400">
              <a:solidFill>
                <a:schemeClr val="dk2"/>
              </a:solidFill>
              <a:latin typeface="Roboto Mono"/>
              <a:ea typeface="Roboto Mono"/>
              <a:cs typeface="Roboto Mono"/>
              <a:sym typeface="Roboto Mono"/>
            </a:endParaRPr>
          </a:p>
          <a:p>
            <a:pPr marL="0" lvl="0" indent="0" algn="just" rtl="0">
              <a:spcBef>
                <a:spcPts val="0"/>
              </a:spcBef>
              <a:spcAft>
                <a:spcPts val="0"/>
              </a:spcAft>
              <a:buNone/>
            </a:pPr>
            <a:r>
              <a:rPr lang="en-US" sz="6400">
                <a:solidFill>
                  <a:schemeClr val="dk2"/>
                </a:solidFill>
                <a:latin typeface="Roboto Mono"/>
                <a:ea typeface="Roboto Mono"/>
                <a:cs typeface="Roboto Mono"/>
                <a:sym typeface="Roboto Mono"/>
              </a:rPr>
              <a:t>MINING_COST = FIXED_COSTS + VARIABLE_COSTS</a:t>
            </a: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a:latin typeface="Roboto Mono"/>
                <a:ea typeface="Roboto Mono"/>
                <a:cs typeface="Roboto Mono"/>
                <a:sym typeface="Roboto Mono"/>
              </a:rPr>
              <a:t>if </a:t>
            </a:r>
            <a:r>
              <a:rPr lang="en-US" sz="6400">
                <a:solidFill>
                  <a:schemeClr val="dk2"/>
                </a:solidFill>
                <a:latin typeface="Roboto Mono"/>
                <a:ea typeface="Roboto Mono"/>
                <a:cs typeface="Roboto Mono"/>
                <a:sym typeface="Roboto Mono"/>
              </a:rPr>
              <a:t>MINING_REVENUE </a:t>
            </a:r>
            <a:r>
              <a:rPr lang="en-US" sz="6400">
                <a:latin typeface="Roboto Mono"/>
                <a:ea typeface="Roboto Mono"/>
                <a:cs typeface="Roboto Mono"/>
                <a:sym typeface="Roboto Mono"/>
              </a:rPr>
              <a:t>&gt; MINING_COST:</a:t>
            </a: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a:latin typeface="Roboto Mono"/>
                <a:ea typeface="Roboto Mono"/>
                <a:cs typeface="Roboto Mono"/>
                <a:sym typeface="Roboto Mono"/>
              </a:rPr>
              <a:t>    miner.get_profit()</a:t>
            </a:r>
            <a:endParaRPr sz="6400">
              <a:latin typeface="Roboto Mono"/>
              <a:ea typeface="Roboto Mono"/>
              <a:cs typeface="Roboto Mono"/>
              <a:sym typeface="Roboto Mono"/>
            </a:endParaRPr>
          </a:p>
        </p:txBody>
      </p:sp>
      <p:sp>
        <p:nvSpPr>
          <p:cNvPr id="1284" name="Google Shape;1284;p90"/>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sp>
        <p:nvSpPr>
          <p:cNvPr id="1285" name="Google Shape;1285;p90"/>
          <p:cNvSpPr txBox="1"/>
          <p:nvPr/>
        </p:nvSpPr>
        <p:spPr>
          <a:xfrm>
            <a:off x="2924725" y="1079000"/>
            <a:ext cx="194646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a:latin typeface="Montserrat"/>
                <a:ea typeface="Montserrat"/>
                <a:cs typeface="Montserrat"/>
                <a:sym typeface="Montserrat"/>
              </a:rPr>
              <a:t>MINING INCENTIVES</a:t>
            </a:r>
            <a:endParaRPr sz="7200" b="1">
              <a:latin typeface="Montserrat"/>
              <a:ea typeface="Montserrat"/>
              <a:cs typeface="Montserrat"/>
              <a:sym typeface="Montserrat"/>
            </a:endParaRPr>
          </a:p>
        </p:txBody>
      </p:sp>
      <p:sp>
        <p:nvSpPr>
          <p:cNvPr id="1286" name="Google Shape;1286;p90"/>
          <p:cNvSpPr txBox="1"/>
          <p:nvPr/>
        </p:nvSpPr>
        <p:spPr>
          <a:xfrm>
            <a:off x="8725775" y="12144900"/>
            <a:ext cx="6926100" cy="140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600" b="1">
                <a:solidFill>
                  <a:srgbClr val="BFBFBF"/>
                </a:solidFill>
                <a:latin typeface="Proxima Nova"/>
                <a:ea typeface="Proxima Nova"/>
                <a:cs typeface="Proxima Nova"/>
                <a:sym typeface="Proxima Nova"/>
              </a:rPr>
              <a:t>BLOCKCHAIN FUNDAMENTALS LECTURE 4</a:t>
            </a:r>
            <a:endParaRPr sz="1200" b="1"/>
          </a:p>
        </p:txBody>
      </p:sp>
      <p:sp>
        <p:nvSpPr>
          <p:cNvPr id="1287" name="Google Shape;1287;p90"/>
          <p:cNvSpPr txBox="1"/>
          <p:nvPr/>
        </p:nvSpPr>
        <p:spPr>
          <a:xfrm>
            <a:off x="625850" y="12144875"/>
            <a:ext cx="5363400" cy="1400100"/>
          </a:xfrm>
          <a:prstGeom prst="rect">
            <a:avLst/>
          </a:prstGeom>
          <a:noFill/>
          <a:ln>
            <a:noFill/>
          </a:ln>
        </p:spPr>
        <p:txBody>
          <a:bodyPr spcFirstLastPara="1" wrap="square" lIns="91450" tIns="91450" rIns="91450" bIns="91450" anchor="t" anchorCtr="0">
            <a:noAutofit/>
          </a:bodyPr>
          <a:lstStyle/>
          <a:p>
            <a:pPr marL="0" lvl="0" indent="0" algn="ctr" rtl="0">
              <a:spcBef>
                <a:spcPts val="0"/>
              </a:spcBef>
              <a:spcAft>
                <a:spcPts val="0"/>
              </a:spcAft>
              <a:buNone/>
            </a:pPr>
            <a:endParaRPr sz="2400">
              <a:latin typeface="Proxima Nova"/>
              <a:ea typeface="Proxima Nova"/>
              <a:cs typeface="Proxima Nova"/>
              <a:sym typeface="Proxima Nova"/>
            </a:endParaRPr>
          </a:p>
          <a:p>
            <a:pPr marL="0" lvl="0" indent="0" algn="l" rtl="0">
              <a:spcBef>
                <a:spcPts val="0"/>
              </a:spcBef>
              <a:spcAft>
                <a:spcPts val="0"/>
              </a:spcAft>
              <a:buNone/>
            </a:pPr>
            <a:r>
              <a:rPr lang="en-US" sz="2400">
                <a:solidFill>
                  <a:srgbClr val="B7B7B7"/>
                </a:solidFill>
                <a:latin typeface="Proxima Nova"/>
                <a:ea typeface="Proxima Nova"/>
                <a:cs typeface="Proxima Nova"/>
                <a:sym typeface="Proxima Nova"/>
              </a:rPr>
              <a:t>AUTHOR: NADIR AKHTAR</a:t>
            </a:r>
            <a:endParaRPr sz="2400">
              <a:solidFill>
                <a:srgbClr val="B7B7B7"/>
              </a:solidFill>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90"/>
        <p:cNvGrpSpPr/>
        <p:nvPr/>
      </p:nvGrpSpPr>
      <p:grpSpPr>
        <a:xfrm>
          <a:off x="0" y="0"/>
          <a:ext cx="0" cy="0"/>
          <a:chOff x="0" y="0"/>
          <a:chExt cx="0" cy="0"/>
        </a:xfrm>
      </p:grpSpPr>
      <p:sp>
        <p:nvSpPr>
          <p:cNvPr id="191" name="Google Shape;191;p30"/>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HOT AND COLD</a:t>
            </a:r>
            <a:endParaRPr sz="4500" b="1">
              <a:solidFill>
                <a:srgbClr val="696969"/>
              </a:solidFill>
              <a:latin typeface="Proxima Nova"/>
              <a:ea typeface="Proxima Nova"/>
              <a:cs typeface="Proxima Nova"/>
              <a:sym typeface="Proxima Nova"/>
            </a:endParaRPr>
          </a:p>
        </p:txBody>
      </p:sp>
      <p:sp>
        <p:nvSpPr>
          <p:cNvPr id="192" name="Google Shape;192;p30"/>
          <p:cNvSpPr txBox="1"/>
          <p:nvPr/>
        </p:nvSpPr>
        <p:spPr>
          <a:xfrm>
            <a:off x="1480325" y="407087"/>
            <a:ext cx="21408400" cy="1355737"/>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sp>
        <p:nvSpPr>
          <p:cNvPr id="195" name="Google Shape;195;p30"/>
          <p:cNvSpPr/>
          <p:nvPr/>
        </p:nvSpPr>
        <p:spPr>
          <a:xfrm>
            <a:off x="10337525" y="2991650"/>
            <a:ext cx="3702600" cy="1096500"/>
          </a:xfrm>
          <a:prstGeom prst="roundRect">
            <a:avLst>
              <a:gd name="adj" fmla="val 16667"/>
            </a:avLst>
          </a:prstGeom>
          <a:solidFill>
            <a:srgbClr val="000000"/>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FFFFF"/>
                </a:solidFill>
                <a:latin typeface="Proxima Nova Semibold"/>
                <a:ea typeface="Proxima Nova Semibold"/>
                <a:cs typeface="Proxima Nova Semibold"/>
                <a:sym typeface="Proxima Nova Semibold"/>
              </a:rPr>
              <a:t>Bitcoin Wallets</a:t>
            </a:r>
            <a:endParaRPr sz="3600">
              <a:solidFill>
                <a:srgbClr val="FFFFFF"/>
              </a:solidFill>
              <a:latin typeface="Proxima Nova Semibold"/>
              <a:ea typeface="Proxima Nova Semibold"/>
              <a:cs typeface="Proxima Nova Semibold"/>
              <a:sym typeface="Proxima Nova Semibold"/>
            </a:endParaRPr>
          </a:p>
        </p:txBody>
      </p:sp>
      <p:sp>
        <p:nvSpPr>
          <p:cNvPr id="196" name="Google Shape;196;p30"/>
          <p:cNvSpPr/>
          <p:nvPr/>
        </p:nvSpPr>
        <p:spPr>
          <a:xfrm>
            <a:off x="8077750" y="4801950"/>
            <a:ext cx="2566800" cy="1096500"/>
          </a:xfrm>
          <a:prstGeom prst="roundRect">
            <a:avLst>
              <a:gd name="adj" fmla="val 16667"/>
            </a:avLst>
          </a:prstGeom>
          <a:solidFill>
            <a:srgbClr val="EA9999"/>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FFFFF"/>
                </a:solidFill>
                <a:latin typeface="Proxima Nova Semibold"/>
                <a:ea typeface="Proxima Nova Semibold"/>
                <a:cs typeface="Proxima Nova Semibold"/>
                <a:sym typeface="Proxima Nova Semibold"/>
              </a:rPr>
              <a:t>Hot</a:t>
            </a:r>
            <a:endParaRPr sz="3600">
              <a:solidFill>
                <a:srgbClr val="FFFFFF"/>
              </a:solidFill>
              <a:latin typeface="Proxima Nova Semibold"/>
              <a:ea typeface="Proxima Nova Semibold"/>
              <a:cs typeface="Proxima Nova Semibold"/>
              <a:sym typeface="Proxima Nova Semibold"/>
            </a:endParaRPr>
          </a:p>
        </p:txBody>
      </p:sp>
      <p:sp>
        <p:nvSpPr>
          <p:cNvPr id="197" name="Google Shape;197;p30"/>
          <p:cNvSpPr/>
          <p:nvPr/>
        </p:nvSpPr>
        <p:spPr>
          <a:xfrm>
            <a:off x="13691125" y="4801950"/>
            <a:ext cx="2566800" cy="10965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FFFFF"/>
                </a:solidFill>
                <a:latin typeface="Proxima Nova Semibold"/>
                <a:ea typeface="Proxima Nova Semibold"/>
                <a:cs typeface="Proxima Nova Semibold"/>
                <a:sym typeface="Proxima Nova Semibold"/>
              </a:rPr>
              <a:t>Cold</a:t>
            </a:r>
            <a:endParaRPr sz="3600">
              <a:solidFill>
                <a:srgbClr val="FFFFFF"/>
              </a:solidFill>
              <a:latin typeface="Proxima Nova Semibold"/>
              <a:ea typeface="Proxima Nova Semibold"/>
              <a:cs typeface="Proxima Nova Semibold"/>
              <a:sym typeface="Proxima Nova Semibold"/>
            </a:endParaRPr>
          </a:p>
        </p:txBody>
      </p:sp>
      <p:sp>
        <p:nvSpPr>
          <p:cNvPr id="198" name="Google Shape;198;p30"/>
          <p:cNvSpPr/>
          <p:nvPr/>
        </p:nvSpPr>
        <p:spPr>
          <a:xfrm>
            <a:off x="2213625" y="6619463"/>
            <a:ext cx="3445200" cy="1096500"/>
          </a:xfrm>
          <a:prstGeom prst="roundRect">
            <a:avLst>
              <a:gd name="adj" fmla="val 16667"/>
            </a:avLst>
          </a:prstGeom>
          <a:solidFill>
            <a:srgbClr val="EA9999"/>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Smartphone Apps</a:t>
            </a:r>
            <a:endParaRPr sz="3000">
              <a:solidFill>
                <a:srgbClr val="FFFFFF"/>
              </a:solidFill>
              <a:latin typeface="Proxima Nova Semibold"/>
              <a:ea typeface="Proxima Nova Semibold"/>
              <a:cs typeface="Proxima Nova Semibold"/>
              <a:sym typeface="Proxima Nova Semibold"/>
            </a:endParaRPr>
          </a:p>
        </p:txBody>
      </p:sp>
      <p:sp>
        <p:nvSpPr>
          <p:cNvPr id="199" name="Google Shape;199;p30"/>
          <p:cNvSpPr/>
          <p:nvPr/>
        </p:nvSpPr>
        <p:spPr>
          <a:xfrm>
            <a:off x="6320975" y="6619475"/>
            <a:ext cx="3445200" cy="1096500"/>
          </a:xfrm>
          <a:prstGeom prst="roundRect">
            <a:avLst>
              <a:gd name="adj" fmla="val 16667"/>
            </a:avLst>
          </a:prstGeom>
          <a:solidFill>
            <a:srgbClr val="EA9999"/>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Web-Wallets</a:t>
            </a:r>
            <a:endParaRPr sz="3000">
              <a:solidFill>
                <a:srgbClr val="FFFFFF"/>
              </a:solidFill>
              <a:latin typeface="Proxima Nova Semibold"/>
              <a:ea typeface="Proxima Nova Semibold"/>
              <a:cs typeface="Proxima Nova Semibold"/>
              <a:sym typeface="Proxima Nova Semibold"/>
            </a:endParaRPr>
          </a:p>
        </p:txBody>
      </p:sp>
      <p:sp>
        <p:nvSpPr>
          <p:cNvPr id="200" name="Google Shape;200;p30"/>
          <p:cNvSpPr/>
          <p:nvPr/>
        </p:nvSpPr>
        <p:spPr>
          <a:xfrm>
            <a:off x="11212625" y="6619475"/>
            <a:ext cx="2961300" cy="10965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Paper Wallets</a:t>
            </a:r>
            <a:endParaRPr sz="3000">
              <a:solidFill>
                <a:srgbClr val="FFFFFF"/>
              </a:solidFill>
              <a:latin typeface="Proxima Nova Semibold"/>
              <a:ea typeface="Proxima Nova Semibold"/>
              <a:cs typeface="Proxima Nova Semibold"/>
              <a:sym typeface="Proxima Nova Semibold"/>
            </a:endParaRPr>
          </a:p>
        </p:txBody>
      </p:sp>
      <p:sp>
        <p:nvSpPr>
          <p:cNvPr id="201" name="Google Shape;201;p30"/>
          <p:cNvSpPr/>
          <p:nvPr/>
        </p:nvSpPr>
        <p:spPr>
          <a:xfrm>
            <a:off x="14636213" y="6619475"/>
            <a:ext cx="3445200" cy="10965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Hardware Wallets</a:t>
            </a:r>
            <a:endParaRPr sz="3000">
              <a:solidFill>
                <a:srgbClr val="FFFFFF"/>
              </a:solidFill>
              <a:latin typeface="Proxima Nova Semibold"/>
              <a:ea typeface="Proxima Nova Semibold"/>
              <a:cs typeface="Proxima Nova Semibold"/>
              <a:sym typeface="Proxima Nova Semibold"/>
            </a:endParaRPr>
          </a:p>
        </p:txBody>
      </p:sp>
      <p:sp>
        <p:nvSpPr>
          <p:cNvPr id="202" name="Google Shape;202;p30"/>
          <p:cNvSpPr/>
          <p:nvPr/>
        </p:nvSpPr>
        <p:spPr>
          <a:xfrm>
            <a:off x="18543725" y="6619475"/>
            <a:ext cx="3445200" cy="10965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Brain Wallets</a:t>
            </a:r>
            <a:endParaRPr sz="3000">
              <a:solidFill>
                <a:srgbClr val="FFFFFF"/>
              </a:solidFill>
              <a:latin typeface="Proxima Nova Semibold"/>
              <a:ea typeface="Proxima Nova Semibold"/>
              <a:cs typeface="Proxima Nova Semibold"/>
              <a:sym typeface="Proxima Nova Semibold"/>
            </a:endParaRPr>
          </a:p>
        </p:txBody>
      </p:sp>
      <p:cxnSp>
        <p:nvCxnSpPr>
          <p:cNvPr id="203" name="Google Shape;203;p30"/>
          <p:cNvCxnSpPr>
            <a:stCxn id="196" idx="0"/>
            <a:endCxn id="195" idx="2"/>
          </p:cNvCxnSpPr>
          <p:nvPr/>
        </p:nvCxnSpPr>
        <p:spPr>
          <a:xfrm rot="-5400000">
            <a:off x="10418200" y="3031200"/>
            <a:ext cx="713700" cy="2827800"/>
          </a:xfrm>
          <a:prstGeom prst="bentConnector3">
            <a:avLst>
              <a:gd name="adj1" fmla="val 50007"/>
            </a:avLst>
          </a:prstGeom>
          <a:noFill/>
          <a:ln w="38100" cap="flat" cmpd="sng">
            <a:solidFill>
              <a:schemeClr val="dk2"/>
            </a:solidFill>
            <a:prstDash val="solid"/>
            <a:round/>
            <a:headEnd type="none" w="med" len="med"/>
            <a:tailEnd type="none" w="med" len="med"/>
          </a:ln>
        </p:spPr>
      </p:cxnSp>
      <p:cxnSp>
        <p:nvCxnSpPr>
          <p:cNvPr id="204" name="Google Shape;204;p30"/>
          <p:cNvCxnSpPr>
            <a:stCxn id="195" idx="2"/>
            <a:endCxn id="197" idx="0"/>
          </p:cNvCxnSpPr>
          <p:nvPr/>
        </p:nvCxnSpPr>
        <p:spPr>
          <a:xfrm rot="-5400000" flipH="1">
            <a:off x="13224875" y="3052100"/>
            <a:ext cx="713700" cy="2785800"/>
          </a:xfrm>
          <a:prstGeom prst="bentConnector3">
            <a:avLst>
              <a:gd name="adj1" fmla="val 50007"/>
            </a:avLst>
          </a:prstGeom>
          <a:noFill/>
          <a:ln w="38100" cap="flat" cmpd="sng">
            <a:solidFill>
              <a:schemeClr val="dk2"/>
            </a:solidFill>
            <a:prstDash val="solid"/>
            <a:round/>
            <a:headEnd type="none" w="med" len="med"/>
            <a:tailEnd type="none" w="med" len="med"/>
          </a:ln>
        </p:spPr>
      </p:cxnSp>
      <p:cxnSp>
        <p:nvCxnSpPr>
          <p:cNvPr id="205" name="Google Shape;205;p30"/>
          <p:cNvCxnSpPr>
            <a:stCxn id="196" idx="2"/>
            <a:endCxn id="199" idx="0"/>
          </p:cNvCxnSpPr>
          <p:nvPr/>
        </p:nvCxnSpPr>
        <p:spPr>
          <a:xfrm rot="5400000">
            <a:off x="8341900" y="5600100"/>
            <a:ext cx="720900" cy="1317600"/>
          </a:xfrm>
          <a:prstGeom prst="bentConnector3">
            <a:avLst>
              <a:gd name="adj1" fmla="val 50009"/>
            </a:avLst>
          </a:prstGeom>
          <a:noFill/>
          <a:ln w="38100" cap="flat" cmpd="sng">
            <a:solidFill>
              <a:schemeClr val="dk2"/>
            </a:solidFill>
            <a:prstDash val="solid"/>
            <a:round/>
            <a:headEnd type="none" w="med" len="med"/>
            <a:tailEnd type="none" w="med" len="med"/>
          </a:ln>
        </p:spPr>
      </p:cxnSp>
      <p:cxnSp>
        <p:nvCxnSpPr>
          <p:cNvPr id="206" name="Google Shape;206;p30"/>
          <p:cNvCxnSpPr>
            <a:stCxn id="196" idx="2"/>
            <a:endCxn id="198" idx="0"/>
          </p:cNvCxnSpPr>
          <p:nvPr/>
        </p:nvCxnSpPr>
        <p:spPr>
          <a:xfrm rot="5400000">
            <a:off x="6288250" y="3546450"/>
            <a:ext cx="720900" cy="5424900"/>
          </a:xfrm>
          <a:prstGeom prst="bentConnector3">
            <a:avLst>
              <a:gd name="adj1" fmla="val 50008"/>
            </a:avLst>
          </a:prstGeom>
          <a:noFill/>
          <a:ln w="38100" cap="flat" cmpd="sng">
            <a:solidFill>
              <a:schemeClr val="dk2"/>
            </a:solidFill>
            <a:prstDash val="solid"/>
            <a:round/>
            <a:headEnd type="none" w="med" len="med"/>
            <a:tailEnd type="none" w="med" len="med"/>
          </a:ln>
        </p:spPr>
      </p:cxnSp>
      <p:cxnSp>
        <p:nvCxnSpPr>
          <p:cNvPr id="207" name="Google Shape;207;p30"/>
          <p:cNvCxnSpPr>
            <a:stCxn id="197" idx="2"/>
            <a:endCxn id="200" idx="0"/>
          </p:cNvCxnSpPr>
          <p:nvPr/>
        </p:nvCxnSpPr>
        <p:spPr>
          <a:xfrm rot="5400000">
            <a:off x="13473475" y="5118300"/>
            <a:ext cx="720900" cy="2281200"/>
          </a:xfrm>
          <a:prstGeom prst="bentConnector3">
            <a:avLst>
              <a:gd name="adj1" fmla="val 50009"/>
            </a:avLst>
          </a:prstGeom>
          <a:noFill/>
          <a:ln w="38100" cap="flat" cmpd="sng">
            <a:solidFill>
              <a:schemeClr val="dk2"/>
            </a:solidFill>
            <a:prstDash val="solid"/>
            <a:round/>
            <a:headEnd type="none" w="med" len="med"/>
            <a:tailEnd type="none" w="med" len="med"/>
          </a:ln>
        </p:spPr>
      </p:cxnSp>
      <p:cxnSp>
        <p:nvCxnSpPr>
          <p:cNvPr id="208" name="Google Shape;208;p30"/>
          <p:cNvCxnSpPr>
            <a:stCxn id="197" idx="2"/>
            <a:endCxn id="201" idx="0"/>
          </p:cNvCxnSpPr>
          <p:nvPr/>
        </p:nvCxnSpPr>
        <p:spPr>
          <a:xfrm rot="-5400000" flipH="1">
            <a:off x="15306175" y="5566800"/>
            <a:ext cx="720900" cy="1384200"/>
          </a:xfrm>
          <a:prstGeom prst="bentConnector3">
            <a:avLst>
              <a:gd name="adj1" fmla="val 50009"/>
            </a:avLst>
          </a:prstGeom>
          <a:noFill/>
          <a:ln w="38100" cap="flat" cmpd="sng">
            <a:solidFill>
              <a:schemeClr val="dk2"/>
            </a:solidFill>
            <a:prstDash val="solid"/>
            <a:round/>
            <a:headEnd type="none" w="med" len="med"/>
            <a:tailEnd type="none" w="med" len="med"/>
          </a:ln>
        </p:spPr>
      </p:cxnSp>
      <p:cxnSp>
        <p:nvCxnSpPr>
          <p:cNvPr id="209" name="Google Shape;209;p30"/>
          <p:cNvCxnSpPr>
            <a:stCxn id="197" idx="2"/>
            <a:endCxn id="202" idx="0"/>
          </p:cNvCxnSpPr>
          <p:nvPr/>
        </p:nvCxnSpPr>
        <p:spPr>
          <a:xfrm rot="-5400000" flipH="1">
            <a:off x="17259925" y="3613050"/>
            <a:ext cx="720900" cy="5291700"/>
          </a:xfrm>
          <a:prstGeom prst="bentConnector3">
            <a:avLst>
              <a:gd name="adj1" fmla="val 50009"/>
            </a:avLst>
          </a:prstGeom>
          <a:noFill/>
          <a:ln w="38100" cap="flat" cmpd="sng">
            <a:solidFill>
              <a:schemeClr val="dk2"/>
            </a:solidFill>
            <a:prstDash val="solid"/>
            <a:round/>
            <a:headEnd type="none" w="med" len="med"/>
            <a:tailEnd type="none" w="med" len="med"/>
          </a:ln>
        </p:spPr>
      </p:cxnSp>
      <p:sp>
        <p:nvSpPr>
          <p:cNvPr id="210" name="Google Shape;210;p30"/>
          <p:cNvSpPr/>
          <p:nvPr/>
        </p:nvSpPr>
        <p:spPr>
          <a:xfrm>
            <a:off x="1382700" y="8779650"/>
            <a:ext cx="2033100" cy="1849200"/>
          </a:xfrm>
          <a:prstGeom prst="roundRect">
            <a:avLst>
              <a:gd name="adj" fmla="val 16667"/>
            </a:avLst>
          </a:prstGeom>
          <a:solidFill>
            <a:srgbClr val="EA9999"/>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11" name="Google Shape;211;p30"/>
          <p:cNvPicPr preferRelativeResize="0"/>
          <p:nvPr/>
        </p:nvPicPr>
        <p:blipFill>
          <a:blip r:embed="rId5">
            <a:alphaModFix/>
          </a:blip>
          <a:stretch>
            <a:fillRect/>
          </a:stretch>
        </p:blipFill>
        <p:spPr>
          <a:xfrm>
            <a:off x="1556925" y="8861925"/>
            <a:ext cx="1684650" cy="1684650"/>
          </a:xfrm>
          <a:prstGeom prst="rect">
            <a:avLst/>
          </a:prstGeom>
          <a:noFill/>
          <a:ln>
            <a:noFill/>
          </a:ln>
        </p:spPr>
      </p:pic>
      <p:sp>
        <p:nvSpPr>
          <p:cNvPr id="212" name="Google Shape;212;p30"/>
          <p:cNvSpPr/>
          <p:nvPr/>
        </p:nvSpPr>
        <p:spPr>
          <a:xfrm>
            <a:off x="3549524" y="8779650"/>
            <a:ext cx="2109300" cy="1849200"/>
          </a:xfrm>
          <a:prstGeom prst="roundRect">
            <a:avLst>
              <a:gd name="adj" fmla="val 16667"/>
            </a:avLst>
          </a:prstGeom>
          <a:solidFill>
            <a:srgbClr val="EA9999"/>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13" name="Google Shape;213;p30"/>
          <p:cNvPicPr preferRelativeResize="0"/>
          <p:nvPr/>
        </p:nvPicPr>
        <p:blipFill rotWithShape="1">
          <a:blip r:embed="rId6">
            <a:alphaModFix/>
          </a:blip>
          <a:srcRect t="29253" b="28630"/>
          <a:stretch/>
        </p:blipFill>
        <p:spPr>
          <a:xfrm>
            <a:off x="3413550" y="9278999"/>
            <a:ext cx="2381250" cy="1002900"/>
          </a:xfrm>
          <a:prstGeom prst="rect">
            <a:avLst/>
          </a:prstGeom>
          <a:noFill/>
          <a:ln>
            <a:noFill/>
          </a:ln>
        </p:spPr>
      </p:pic>
      <p:cxnSp>
        <p:nvCxnSpPr>
          <p:cNvPr id="214" name="Google Shape;214;p30"/>
          <p:cNvCxnSpPr>
            <a:stCxn id="198" idx="2"/>
            <a:endCxn id="212" idx="0"/>
          </p:cNvCxnSpPr>
          <p:nvPr/>
        </p:nvCxnSpPr>
        <p:spPr>
          <a:xfrm rot="-5400000" flipH="1">
            <a:off x="3738225" y="7913963"/>
            <a:ext cx="1063800" cy="667800"/>
          </a:xfrm>
          <a:prstGeom prst="bentConnector3">
            <a:avLst>
              <a:gd name="adj1" fmla="val 49995"/>
            </a:avLst>
          </a:prstGeom>
          <a:noFill/>
          <a:ln w="38100" cap="flat" cmpd="sng">
            <a:solidFill>
              <a:schemeClr val="dk2"/>
            </a:solidFill>
            <a:prstDash val="solid"/>
            <a:round/>
            <a:headEnd type="none" w="med" len="med"/>
            <a:tailEnd type="none" w="med" len="med"/>
          </a:ln>
        </p:spPr>
      </p:cxnSp>
      <p:cxnSp>
        <p:nvCxnSpPr>
          <p:cNvPr id="215" name="Google Shape;215;p30"/>
          <p:cNvCxnSpPr>
            <a:stCxn id="198" idx="2"/>
            <a:endCxn id="210" idx="0"/>
          </p:cNvCxnSpPr>
          <p:nvPr/>
        </p:nvCxnSpPr>
        <p:spPr>
          <a:xfrm rot="5400000">
            <a:off x="2635875" y="7479413"/>
            <a:ext cx="1063800" cy="1536900"/>
          </a:xfrm>
          <a:prstGeom prst="bentConnector3">
            <a:avLst>
              <a:gd name="adj1" fmla="val 49995"/>
            </a:avLst>
          </a:prstGeom>
          <a:noFill/>
          <a:ln w="38100" cap="flat" cmpd="sng">
            <a:solidFill>
              <a:schemeClr val="dk2"/>
            </a:solidFill>
            <a:prstDash val="solid"/>
            <a:round/>
            <a:headEnd type="none" w="med" len="med"/>
            <a:tailEnd type="none" w="med" len="med"/>
          </a:ln>
        </p:spPr>
      </p:cxnSp>
      <p:sp>
        <p:nvSpPr>
          <p:cNvPr id="216" name="Google Shape;216;p30"/>
          <p:cNvSpPr/>
          <p:nvPr/>
        </p:nvSpPr>
        <p:spPr>
          <a:xfrm>
            <a:off x="5790749" y="8779651"/>
            <a:ext cx="2109300" cy="1849200"/>
          </a:xfrm>
          <a:prstGeom prst="roundRect">
            <a:avLst>
              <a:gd name="adj" fmla="val 16667"/>
            </a:avLst>
          </a:prstGeom>
          <a:solidFill>
            <a:srgbClr val="EA9999"/>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sp>
        <p:nvSpPr>
          <p:cNvPr id="217" name="Google Shape;217;p30"/>
          <p:cNvSpPr/>
          <p:nvPr/>
        </p:nvSpPr>
        <p:spPr>
          <a:xfrm>
            <a:off x="8031974" y="8779638"/>
            <a:ext cx="2109300" cy="1849200"/>
          </a:xfrm>
          <a:prstGeom prst="roundRect">
            <a:avLst>
              <a:gd name="adj" fmla="val 16667"/>
            </a:avLst>
          </a:prstGeom>
          <a:solidFill>
            <a:srgbClr val="EA9999"/>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18" name="Google Shape;218;p30"/>
          <p:cNvPicPr preferRelativeResize="0"/>
          <p:nvPr/>
        </p:nvPicPr>
        <p:blipFill rotWithShape="1">
          <a:blip r:embed="rId7">
            <a:alphaModFix/>
          </a:blip>
          <a:srcRect l="40168" t="14686" r="37598" b="43266"/>
          <a:stretch/>
        </p:blipFill>
        <p:spPr>
          <a:xfrm>
            <a:off x="5936738" y="8897713"/>
            <a:ext cx="1817303" cy="1613051"/>
          </a:xfrm>
          <a:prstGeom prst="rect">
            <a:avLst/>
          </a:prstGeom>
          <a:noFill/>
          <a:ln>
            <a:noFill/>
          </a:ln>
        </p:spPr>
      </p:pic>
      <p:pic>
        <p:nvPicPr>
          <p:cNvPr id="219" name="Google Shape;219;p30"/>
          <p:cNvPicPr preferRelativeResize="0"/>
          <p:nvPr/>
        </p:nvPicPr>
        <p:blipFill>
          <a:blip r:embed="rId8">
            <a:alphaModFix/>
          </a:blip>
          <a:stretch>
            <a:fillRect/>
          </a:stretch>
        </p:blipFill>
        <p:spPr>
          <a:xfrm>
            <a:off x="8363347" y="8987135"/>
            <a:ext cx="1446550" cy="1446550"/>
          </a:xfrm>
          <a:prstGeom prst="rect">
            <a:avLst/>
          </a:prstGeom>
          <a:noFill/>
          <a:ln w="38100" cap="flat" cmpd="sng">
            <a:solidFill>
              <a:schemeClr val="dk2"/>
            </a:solidFill>
            <a:prstDash val="solid"/>
            <a:round/>
            <a:headEnd type="none" w="sm" len="sm"/>
            <a:tailEnd type="none" w="sm" len="sm"/>
          </a:ln>
        </p:spPr>
      </p:pic>
      <p:cxnSp>
        <p:nvCxnSpPr>
          <p:cNvPr id="220" name="Google Shape;220;p30"/>
          <p:cNvCxnSpPr>
            <a:stCxn id="199" idx="2"/>
            <a:endCxn id="216" idx="0"/>
          </p:cNvCxnSpPr>
          <p:nvPr/>
        </p:nvCxnSpPr>
        <p:spPr>
          <a:xfrm rot="5400000">
            <a:off x="6912575" y="7648775"/>
            <a:ext cx="1063800" cy="1198200"/>
          </a:xfrm>
          <a:prstGeom prst="bentConnector3">
            <a:avLst>
              <a:gd name="adj1" fmla="val 49994"/>
            </a:avLst>
          </a:prstGeom>
          <a:noFill/>
          <a:ln w="38100" cap="flat" cmpd="sng">
            <a:solidFill>
              <a:schemeClr val="dk2"/>
            </a:solidFill>
            <a:prstDash val="solid"/>
            <a:round/>
            <a:headEnd type="none" w="med" len="med"/>
            <a:tailEnd type="none" w="med" len="med"/>
          </a:ln>
        </p:spPr>
      </p:cxnSp>
      <p:cxnSp>
        <p:nvCxnSpPr>
          <p:cNvPr id="221" name="Google Shape;221;p30"/>
          <p:cNvCxnSpPr>
            <a:stCxn id="199" idx="2"/>
            <a:endCxn id="217" idx="0"/>
          </p:cNvCxnSpPr>
          <p:nvPr/>
        </p:nvCxnSpPr>
        <p:spPr>
          <a:xfrm rot="-5400000" flipH="1">
            <a:off x="8033225" y="7726325"/>
            <a:ext cx="1063800" cy="1043100"/>
          </a:xfrm>
          <a:prstGeom prst="bentConnector3">
            <a:avLst>
              <a:gd name="adj1" fmla="val 49994"/>
            </a:avLst>
          </a:prstGeom>
          <a:noFill/>
          <a:ln w="38100" cap="flat" cmpd="sng">
            <a:solidFill>
              <a:schemeClr val="dk2"/>
            </a:solidFill>
            <a:prstDash val="solid"/>
            <a:round/>
            <a:headEnd type="none" w="med" len="med"/>
            <a:tailEnd type="none" w="med" len="med"/>
          </a:ln>
        </p:spPr>
      </p:cxnSp>
      <p:sp>
        <p:nvSpPr>
          <p:cNvPr id="222" name="Google Shape;222;p30"/>
          <p:cNvSpPr/>
          <p:nvPr/>
        </p:nvSpPr>
        <p:spPr>
          <a:xfrm>
            <a:off x="10382150" y="8779775"/>
            <a:ext cx="3800100" cy="32112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23" name="Google Shape;223;p30"/>
          <p:cNvPicPr preferRelativeResize="0"/>
          <p:nvPr/>
        </p:nvPicPr>
        <p:blipFill>
          <a:blip r:embed="rId9">
            <a:alphaModFix/>
          </a:blip>
          <a:stretch>
            <a:fillRect/>
          </a:stretch>
        </p:blipFill>
        <p:spPr>
          <a:xfrm>
            <a:off x="10556738" y="9227326"/>
            <a:ext cx="3450933" cy="2317601"/>
          </a:xfrm>
          <a:prstGeom prst="rect">
            <a:avLst/>
          </a:prstGeom>
          <a:noFill/>
          <a:ln w="38100" cap="flat" cmpd="sng">
            <a:solidFill>
              <a:schemeClr val="dk2"/>
            </a:solidFill>
            <a:prstDash val="solid"/>
            <a:round/>
            <a:headEnd type="none" w="sm" len="sm"/>
            <a:tailEnd type="none" w="sm" len="sm"/>
          </a:ln>
        </p:spPr>
      </p:pic>
      <p:cxnSp>
        <p:nvCxnSpPr>
          <p:cNvPr id="224" name="Google Shape;224;p30"/>
          <p:cNvCxnSpPr>
            <a:stCxn id="200" idx="2"/>
            <a:endCxn id="222" idx="0"/>
          </p:cNvCxnSpPr>
          <p:nvPr/>
        </p:nvCxnSpPr>
        <p:spPr>
          <a:xfrm rot="5400000">
            <a:off x="11955875" y="8042375"/>
            <a:ext cx="1063800" cy="411000"/>
          </a:xfrm>
          <a:prstGeom prst="bentConnector3">
            <a:avLst>
              <a:gd name="adj1" fmla="val 50000"/>
            </a:avLst>
          </a:prstGeom>
          <a:noFill/>
          <a:ln w="38100" cap="flat" cmpd="sng">
            <a:solidFill>
              <a:schemeClr val="dk2"/>
            </a:solidFill>
            <a:prstDash val="solid"/>
            <a:round/>
            <a:headEnd type="none" w="med" len="med"/>
            <a:tailEnd type="none" w="med" len="med"/>
          </a:ln>
        </p:spPr>
      </p:cxnSp>
      <p:sp>
        <p:nvSpPr>
          <p:cNvPr id="225" name="Google Shape;225;p30"/>
          <p:cNvSpPr/>
          <p:nvPr/>
        </p:nvSpPr>
        <p:spPr>
          <a:xfrm>
            <a:off x="14824113" y="8856738"/>
            <a:ext cx="3800100" cy="32112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sp>
        <p:nvSpPr>
          <p:cNvPr id="226" name="Google Shape;226;p30"/>
          <p:cNvSpPr/>
          <p:nvPr/>
        </p:nvSpPr>
        <p:spPr>
          <a:xfrm>
            <a:off x="19088625" y="8780525"/>
            <a:ext cx="3800100" cy="32112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27" name="Google Shape;227;p30"/>
          <p:cNvPicPr preferRelativeResize="0"/>
          <p:nvPr/>
        </p:nvPicPr>
        <p:blipFill>
          <a:blip r:embed="rId10">
            <a:alphaModFix/>
          </a:blip>
          <a:stretch>
            <a:fillRect/>
          </a:stretch>
        </p:blipFill>
        <p:spPr>
          <a:xfrm>
            <a:off x="14998700" y="9315250"/>
            <a:ext cx="3450924" cy="2141754"/>
          </a:xfrm>
          <a:prstGeom prst="rect">
            <a:avLst/>
          </a:prstGeom>
          <a:noFill/>
          <a:ln w="38100" cap="flat" cmpd="sng">
            <a:solidFill>
              <a:schemeClr val="dk2"/>
            </a:solidFill>
            <a:prstDash val="solid"/>
            <a:round/>
            <a:headEnd type="none" w="sm" len="sm"/>
            <a:tailEnd type="none" w="sm" len="sm"/>
          </a:ln>
        </p:spPr>
      </p:pic>
      <p:pic>
        <p:nvPicPr>
          <p:cNvPr id="228" name="Google Shape;228;p30"/>
          <p:cNvPicPr preferRelativeResize="0"/>
          <p:nvPr/>
        </p:nvPicPr>
        <p:blipFill>
          <a:blip r:embed="rId11">
            <a:alphaModFix/>
          </a:blip>
          <a:stretch>
            <a:fillRect/>
          </a:stretch>
        </p:blipFill>
        <p:spPr>
          <a:xfrm>
            <a:off x="19266075" y="9326855"/>
            <a:ext cx="3445200" cy="2118520"/>
          </a:xfrm>
          <a:prstGeom prst="rect">
            <a:avLst/>
          </a:prstGeom>
          <a:noFill/>
          <a:ln w="38100" cap="flat" cmpd="sng">
            <a:solidFill>
              <a:schemeClr val="dk2"/>
            </a:solidFill>
            <a:prstDash val="solid"/>
            <a:round/>
            <a:headEnd type="none" w="sm" len="sm"/>
            <a:tailEnd type="none" w="sm" len="sm"/>
          </a:ln>
        </p:spPr>
      </p:pic>
      <p:cxnSp>
        <p:nvCxnSpPr>
          <p:cNvPr id="229" name="Google Shape;229;p30"/>
          <p:cNvCxnSpPr>
            <a:stCxn id="201" idx="2"/>
            <a:endCxn id="225" idx="0"/>
          </p:cNvCxnSpPr>
          <p:nvPr/>
        </p:nvCxnSpPr>
        <p:spPr>
          <a:xfrm rot="-5400000" flipH="1">
            <a:off x="15971063" y="8103725"/>
            <a:ext cx="1140900" cy="365400"/>
          </a:xfrm>
          <a:prstGeom prst="bentConnector3">
            <a:avLst>
              <a:gd name="adj1" fmla="val 49994"/>
            </a:avLst>
          </a:prstGeom>
          <a:noFill/>
          <a:ln w="38100" cap="flat" cmpd="sng">
            <a:solidFill>
              <a:schemeClr val="dk2"/>
            </a:solidFill>
            <a:prstDash val="solid"/>
            <a:round/>
            <a:headEnd type="none" w="med" len="med"/>
            <a:tailEnd type="none" w="med" len="med"/>
          </a:ln>
        </p:spPr>
      </p:cxnSp>
      <p:cxnSp>
        <p:nvCxnSpPr>
          <p:cNvPr id="230" name="Google Shape;230;p30"/>
          <p:cNvCxnSpPr>
            <a:stCxn id="202" idx="2"/>
            <a:endCxn id="226" idx="0"/>
          </p:cNvCxnSpPr>
          <p:nvPr/>
        </p:nvCxnSpPr>
        <p:spPr>
          <a:xfrm rot="-5400000" flipH="1">
            <a:off x="20095175" y="7887125"/>
            <a:ext cx="1064700" cy="722400"/>
          </a:xfrm>
          <a:prstGeom prst="bentConnector3">
            <a:avLst>
              <a:gd name="adj1" fmla="val 50007"/>
            </a:avLst>
          </a:prstGeom>
          <a:noFill/>
          <a:ln w="38100" cap="flat" cmpd="sng">
            <a:solidFill>
              <a:schemeClr val="dk2"/>
            </a:solidFill>
            <a:prstDash val="solid"/>
            <a:round/>
            <a:headEnd type="none" w="med" len="med"/>
            <a:tailEnd type="none" w="med" len="med"/>
          </a:ln>
        </p:spPr>
      </p:cxnSp>
    </p:spTree>
  </p:cSld>
  <p:clrMapOvr>
    <a:overrideClrMapping bg1="lt1" tx1="dk1" bg2="lt2" tx2="dk2" accent1="accent1" accent2="accent2" accent3="accent3" accent4="accent4" accent5="accent5" accent6="accent6" hlink="hlink" folHlink="folHlink"/>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291"/>
        <p:cNvGrpSpPr/>
        <p:nvPr/>
      </p:nvGrpSpPr>
      <p:grpSpPr>
        <a:xfrm>
          <a:off x="0" y="0"/>
          <a:ext cx="0" cy="0"/>
          <a:chOff x="0" y="0"/>
          <a:chExt cx="0" cy="0"/>
        </a:xfrm>
      </p:grpSpPr>
      <p:sp>
        <p:nvSpPr>
          <p:cNvPr id="1292" name="Google Shape;1292;p91"/>
          <p:cNvSpPr txBox="1"/>
          <p:nvPr/>
        </p:nvSpPr>
        <p:spPr>
          <a:xfrm>
            <a:off x="14462081" y="2765842"/>
            <a:ext cx="9363300" cy="9360900"/>
          </a:xfrm>
          <a:prstGeom prst="rect">
            <a:avLst/>
          </a:prstGeom>
          <a:noFill/>
          <a:ln>
            <a:noFill/>
          </a:ln>
        </p:spPr>
        <p:txBody>
          <a:bodyPr spcFirstLastPara="1" wrap="square" lIns="0" tIns="0" rIns="0" bIns="0" anchor="t" anchorCtr="0">
            <a:noAutofit/>
          </a:bodyPr>
          <a:lstStyle/>
          <a:p>
            <a:pPr marL="1219200" marR="0" lvl="0" indent="-914400" algn="l" rtl="0">
              <a:lnSpc>
                <a:spcPct val="125000"/>
              </a:lnSpc>
              <a:spcBef>
                <a:spcPts val="0"/>
              </a:spcBef>
              <a:spcAft>
                <a:spcPts val="0"/>
              </a:spcAft>
              <a:buClr>
                <a:schemeClr val="lt1"/>
              </a:buClr>
              <a:buSzPts val="4800"/>
              <a:buFont typeface="Proxima Nova"/>
              <a:buChar char="●"/>
            </a:pPr>
            <a:r>
              <a:rPr lang="en-US" sz="4800" dirty="0">
                <a:solidFill>
                  <a:schemeClr val="tx1"/>
                </a:solidFill>
                <a:latin typeface="Proxima Nova"/>
                <a:ea typeface="Proxima Nova"/>
                <a:cs typeface="Proxima Nova"/>
                <a:sym typeface="Proxima Nova"/>
              </a:rPr>
              <a:t>Miner receives BTC for every confirmed block</a:t>
            </a:r>
            <a:endParaRPr sz="4800" dirty="0">
              <a:solidFill>
                <a:schemeClr val="tx1"/>
              </a:solidFill>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lt1"/>
              </a:buClr>
              <a:buSzPts val="4800"/>
              <a:buFont typeface="Proxima Nova"/>
              <a:buChar char="○"/>
            </a:pPr>
            <a:r>
              <a:rPr lang="en-US" sz="4800" dirty="0">
                <a:solidFill>
                  <a:schemeClr val="tx1"/>
                </a:solidFill>
                <a:latin typeface="Proxima Nova"/>
                <a:ea typeface="Proxima Nova"/>
                <a:cs typeface="Proxima Nova"/>
                <a:sym typeface="Proxima Nova"/>
              </a:rPr>
              <a:t>Currently </a:t>
            </a:r>
            <a:r>
              <a:rPr lang="hu-HU" sz="4800" dirty="0">
                <a:solidFill>
                  <a:schemeClr val="tx1"/>
                </a:solidFill>
                <a:latin typeface="Proxima Nova"/>
                <a:ea typeface="Proxima Nova"/>
                <a:cs typeface="Proxima Nova"/>
                <a:sym typeface="Proxima Nova"/>
              </a:rPr>
              <a:t>6</a:t>
            </a:r>
            <a:r>
              <a:rPr lang="en-US" sz="4800" dirty="0">
                <a:solidFill>
                  <a:schemeClr val="tx1"/>
                </a:solidFill>
                <a:latin typeface="Proxima Nova"/>
                <a:ea typeface="Proxima Nova"/>
                <a:cs typeface="Proxima Nova"/>
                <a:sym typeface="Proxima Nova"/>
              </a:rPr>
              <a:t>.</a:t>
            </a:r>
            <a:r>
              <a:rPr lang="hu-HU" sz="4800" dirty="0">
                <a:solidFill>
                  <a:schemeClr val="tx1"/>
                </a:solidFill>
                <a:latin typeface="Proxima Nova"/>
                <a:ea typeface="Proxima Nova"/>
                <a:cs typeface="Proxima Nova"/>
                <a:sym typeface="Proxima Nova"/>
              </a:rPr>
              <a:t>2</a:t>
            </a:r>
            <a:r>
              <a:rPr lang="en-US" sz="4800" dirty="0">
                <a:solidFill>
                  <a:schemeClr val="tx1"/>
                </a:solidFill>
                <a:latin typeface="Proxima Nova"/>
                <a:ea typeface="Proxima Nova"/>
                <a:cs typeface="Proxima Nova"/>
                <a:sym typeface="Proxima Nova"/>
              </a:rPr>
              <a:t>5 per block</a:t>
            </a:r>
            <a:endParaRPr sz="4800" dirty="0">
              <a:solidFill>
                <a:schemeClr val="tx1"/>
              </a:solidFill>
              <a:latin typeface="Proxima Nova"/>
              <a:ea typeface="Proxima Nova"/>
              <a:cs typeface="Proxima Nova"/>
              <a:sym typeface="Proxima Nova"/>
            </a:endParaRPr>
          </a:p>
          <a:p>
            <a:pPr marL="1219200" marR="0" lvl="0" indent="-914400" algn="l" rtl="0">
              <a:lnSpc>
                <a:spcPct val="125000"/>
              </a:lnSpc>
              <a:spcBef>
                <a:spcPts val="0"/>
              </a:spcBef>
              <a:spcAft>
                <a:spcPts val="0"/>
              </a:spcAft>
              <a:buClr>
                <a:schemeClr val="lt1"/>
              </a:buClr>
              <a:buSzPts val="4800"/>
              <a:buFont typeface="Proxima Nova"/>
              <a:buChar char="●"/>
            </a:pPr>
            <a:r>
              <a:rPr lang="en-US" sz="4800" dirty="0">
                <a:solidFill>
                  <a:schemeClr val="tx1"/>
                </a:solidFill>
                <a:latin typeface="Proxima Nova"/>
                <a:ea typeface="Proxima Nova"/>
                <a:cs typeface="Proxima Nova"/>
                <a:sym typeface="Proxima Nova"/>
              </a:rPr>
              <a:t>Miner includes special transaction to self</a:t>
            </a:r>
            <a:endParaRPr sz="4800" dirty="0">
              <a:solidFill>
                <a:schemeClr val="tx1"/>
              </a:solidFill>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lt1"/>
              </a:buClr>
              <a:buSzPts val="4800"/>
              <a:buFont typeface="Proxima Nova"/>
              <a:buChar char="○"/>
            </a:pPr>
            <a:r>
              <a:rPr lang="en-US" sz="4800" dirty="0">
                <a:solidFill>
                  <a:schemeClr val="tx1"/>
                </a:solidFill>
                <a:latin typeface="Proxima Nova"/>
                <a:ea typeface="Proxima Nova"/>
                <a:cs typeface="Proxima Nova"/>
                <a:sym typeface="Proxima Nova"/>
              </a:rPr>
              <a:t>Incentive (profit!) for honest behavior</a:t>
            </a:r>
            <a:endParaRPr sz="4800" dirty="0">
              <a:solidFill>
                <a:schemeClr val="tx1"/>
              </a:solidFill>
              <a:latin typeface="Proxima Nova"/>
              <a:ea typeface="Proxima Nova"/>
              <a:cs typeface="Proxima Nova"/>
              <a:sym typeface="Proxima Nova"/>
            </a:endParaRPr>
          </a:p>
          <a:p>
            <a:pPr marL="1219200" marR="0" lvl="0" indent="-914400" algn="l" rtl="0">
              <a:lnSpc>
                <a:spcPct val="125000"/>
              </a:lnSpc>
              <a:spcBef>
                <a:spcPts val="0"/>
              </a:spcBef>
              <a:spcAft>
                <a:spcPts val="0"/>
              </a:spcAft>
              <a:buClr>
                <a:schemeClr val="lt1"/>
              </a:buClr>
              <a:buSzPts val="4800"/>
              <a:buFont typeface="Proxima Nova"/>
              <a:buChar char="●"/>
            </a:pPr>
            <a:r>
              <a:rPr lang="en-US" sz="4800" dirty="0">
                <a:solidFill>
                  <a:schemeClr val="tx1"/>
                </a:solidFill>
                <a:latin typeface="Proxima Nova"/>
                <a:ea typeface="Proxima Nova"/>
                <a:cs typeface="Proxima Nova"/>
                <a:sym typeface="Proxima Nova"/>
              </a:rPr>
              <a:t>Halves every 210,000 blocks</a:t>
            </a:r>
            <a:endParaRPr sz="4800" dirty="0">
              <a:solidFill>
                <a:schemeClr val="tx1"/>
              </a:solidFill>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lt1"/>
              </a:buClr>
              <a:buSzPts val="4800"/>
              <a:buFont typeface="Proxima Nova"/>
              <a:buChar char="○"/>
            </a:pPr>
            <a:r>
              <a:rPr lang="en-US" sz="4800" dirty="0">
                <a:solidFill>
                  <a:schemeClr val="tx1"/>
                </a:solidFill>
                <a:latin typeface="Proxima Nova"/>
                <a:ea typeface="Proxima Nova"/>
                <a:cs typeface="Proxima Nova"/>
                <a:sym typeface="Proxima Nova"/>
              </a:rPr>
              <a:t>Finite # of BTC</a:t>
            </a:r>
            <a:endParaRPr sz="4800" dirty="0">
              <a:solidFill>
                <a:schemeClr val="tx1"/>
              </a:solidFill>
              <a:latin typeface="Proxima Nova"/>
              <a:ea typeface="Proxima Nova"/>
              <a:cs typeface="Proxima Nova"/>
              <a:sym typeface="Proxima Nova"/>
            </a:endParaRPr>
          </a:p>
          <a:p>
            <a:pPr marL="1219200" marR="0" lvl="0" indent="-914400" algn="l" rtl="0">
              <a:lnSpc>
                <a:spcPct val="125000"/>
              </a:lnSpc>
              <a:spcBef>
                <a:spcPts val="0"/>
              </a:spcBef>
              <a:spcAft>
                <a:spcPts val="0"/>
              </a:spcAft>
              <a:buClr>
                <a:schemeClr val="lt1"/>
              </a:buClr>
              <a:buSzPts val="4800"/>
              <a:buFont typeface="Proxima Nova"/>
              <a:buChar char="●"/>
            </a:pPr>
            <a:r>
              <a:rPr lang="en-US" sz="4800" dirty="0">
                <a:solidFill>
                  <a:schemeClr val="tx1"/>
                </a:solidFill>
                <a:latin typeface="Proxima Nova"/>
                <a:ea typeface="Proxima Nova"/>
                <a:cs typeface="Proxima Nova"/>
                <a:sym typeface="Proxima Nova"/>
              </a:rPr>
              <a:t>BTC supply cap: 21,000,000</a:t>
            </a:r>
            <a:endParaRPr sz="4800" dirty="0">
              <a:solidFill>
                <a:schemeClr val="tx1"/>
              </a:solidFill>
              <a:latin typeface="Proxima Nova"/>
              <a:ea typeface="Proxima Nova"/>
              <a:cs typeface="Proxima Nova"/>
              <a:sym typeface="Proxima Nova"/>
            </a:endParaRPr>
          </a:p>
        </p:txBody>
      </p:sp>
      <p:pic>
        <p:nvPicPr>
          <p:cNvPr id="1293" name="Google Shape;1293;p91"/>
          <p:cNvPicPr preferRelativeResize="0"/>
          <p:nvPr/>
        </p:nvPicPr>
        <p:blipFill>
          <a:blip r:embed="rId5">
            <a:alphaModFix/>
          </a:blip>
          <a:stretch>
            <a:fillRect/>
          </a:stretch>
        </p:blipFill>
        <p:spPr>
          <a:xfrm>
            <a:off x="1680762" y="3063400"/>
            <a:ext cx="12536264" cy="8626555"/>
          </a:xfrm>
          <a:prstGeom prst="rect">
            <a:avLst/>
          </a:prstGeom>
          <a:noFill/>
          <a:ln>
            <a:noFill/>
          </a:ln>
        </p:spPr>
      </p:pic>
      <p:sp>
        <p:nvSpPr>
          <p:cNvPr id="1294" name="Google Shape;1294;p91"/>
          <p:cNvSpPr txBox="1"/>
          <p:nvPr/>
        </p:nvSpPr>
        <p:spPr>
          <a:xfrm>
            <a:off x="2924725" y="189158"/>
            <a:ext cx="19464600" cy="1400100"/>
          </a:xfrm>
          <a:prstGeom prst="rect">
            <a:avLst/>
          </a:prstGeom>
          <a:solidFill>
            <a:srgbClr val="004735"/>
          </a:solidFill>
          <a:ln>
            <a:noFill/>
          </a:ln>
        </p:spPr>
        <p:txBody>
          <a:bodyPr spcFirstLastPara="1" wrap="square" lIns="91425" tIns="45700" rIns="91425" bIns="45700" anchor="ctr" anchorCtr="0">
            <a:noAutofit/>
          </a:bodyPr>
          <a:lstStyle/>
          <a:p>
            <a:pPr marL="0" lvl="0" indent="0" algn="l" rtl="0">
              <a:lnSpc>
                <a:spcPct val="130740"/>
              </a:lnSpc>
              <a:spcBef>
                <a:spcPts val="0"/>
              </a:spcBef>
              <a:spcAft>
                <a:spcPts val="0"/>
              </a:spcAft>
              <a:buClr>
                <a:schemeClr val="dk2"/>
              </a:buClr>
              <a:buFont typeface="Montserrat"/>
              <a:buNone/>
            </a:pPr>
            <a:r>
              <a:rPr lang="en-US" sz="7200" b="1" dirty="0">
                <a:solidFill>
                  <a:schemeClr val="lt1"/>
                </a:solidFill>
                <a:latin typeface="Montserrat"/>
                <a:ea typeface="Montserrat"/>
                <a:cs typeface="Montserrat"/>
                <a:sym typeface="Montserrat"/>
              </a:rPr>
              <a:t>MINING INCENTIVES</a:t>
            </a:r>
            <a:endParaRPr sz="7200" b="1" dirty="0">
              <a:solidFill>
                <a:schemeClr val="lt1"/>
              </a:solidFill>
              <a:latin typeface="Montserrat"/>
              <a:ea typeface="Montserrat"/>
              <a:cs typeface="Montserrat"/>
              <a:sym typeface="Montserrat"/>
            </a:endParaRPr>
          </a:p>
        </p:txBody>
      </p:sp>
      <p:sp>
        <p:nvSpPr>
          <p:cNvPr id="1295" name="Google Shape;1295;p91"/>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BLOCK REWARD</a:t>
            </a:r>
            <a:endParaRPr sz="4500" b="1">
              <a:solidFill>
                <a:srgbClr val="BFBFBF"/>
              </a:solidFill>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301"/>
        <p:cNvGrpSpPr/>
        <p:nvPr/>
      </p:nvGrpSpPr>
      <p:grpSpPr>
        <a:xfrm>
          <a:off x="0" y="0"/>
          <a:ext cx="0" cy="0"/>
          <a:chOff x="0" y="0"/>
          <a:chExt cx="0" cy="0"/>
        </a:xfrm>
      </p:grpSpPr>
      <p:sp>
        <p:nvSpPr>
          <p:cNvPr id="1302" name="Google Shape;1302;p92"/>
          <p:cNvSpPr txBox="1"/>
          <p:nvPr/>
        </p:nvSpPr>
        <p:spPr>
          <a:xfrm>
            <a:off x="2233418" y="2870067"/>
            <a:ext cx="19464600" cy="9360900"/>
          </a:xfrm>
          <a:prstGeom prst="rect">
            <a:avLst/>
          </a:prstGeom>
          <a:noFill/>
          <a:ln>
            <a:noFill/>
          </a:ln>
        </p:spPr>
        <p:txBody>
          <a:bodyPr spcFirstLastPara="1" wrap="square" lIns="0" tIns="0" rIns="0" bIns="0" anchor="t" anchorCtr="0">
            <a:noAutofit/>
          </a:bodyPr>
          <a:lstStyle/>
          <a:p>
            <a:pPr marL="1219200" marR="0" lvl="0" indent="-914400" algn="l" rtl="0">
              <a:lnSpc>
                <a:spcPct val="125000"/>
              </a:lnSpc>
              <a:spcBef>
                <a:spcPts val="0"/>
              </a:spcBef>
              <a:spcAft>
                <a:spcPts val="0"/>
              </a:spcAft>
              <a:buClr>
                <a:schemeClr val="lt1"/>
              </a:buClr>
              <a:buSzPts val="4800"/>
              <a:buFont typeface="Proxima Nova"/>
              <a:buChar char="●"/>
            </a:pPr>
            <a:r>
              <a:rPr lang="en-US" sz="4800" b="1" dirty="0">
                <a:solidFill>
                  <a:schemeClr val="tx1"/>
                </a:solidFill>
                <a:latin typeface="Proxima Nova"/>
                <a:ea typeface="Proxima Nova"/>
                <a:cs typeface="Proxima Nova"/>
                <a:sym typeface="Proxima Nova"/>
              </a:rPr>
              <a:t>Given:</a:t>
            </a:r>
            <a:endParaRPr sz="4800" b="1" dirty="0">
              <a:solidFill>
                <a:schemeClr val="tx1"/>
              </a:solidFill>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lt1"/>
              </a:buClr>
              <a:buSzPts val="4800"/>
              <a:buFont typeface="Proxima Nova"/>
              <a:buChar char="○"/>
            </a:pPr>
            <a:r>
              <a:rPr lang="en-US" sz="4800" b="1" dirty="0">
                <a:solidFill>
                  <a:schemeClr val="tx1"/>
                </a:solidFill>
                <a:latin typeface="Proxima Nova"/>
                <a:ea typeface="Proxima Nova"/>
                <a:cs typeface="Proxima Nova"/>
                <a:sym typeface="Proxima Nova"/>
              </a:rPr>
              <a:t>Profit is primary motivator</a:t>
            </a:r>
            <a:endParaRPr sz="4800" b="1" dirty="0">
              <a:solidFill>
                <a:schemeClr val="tx1"/>
              </a:solidFill>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lt1"/>
              </a:buClr>
              <a:buSzPts val="4800"/>
              <a:buFont typeface="Proxima Nova"/>
              <a:buChar char="○"/>
            </a:pPr>
            <a:r>
              <a:rPr lang="en-US" sz="4800" b="1" dirty="0">
                <a:solidFill>
                  <a:schemeClr val="tx1"/>
                </a:solidFill>
                <a:latin typeface="Proxima Nova"/>
                <a:ea typeface="Proxima Nova"/>
                <a:cs typeface="Proxima Nova"/>
                <a:sym typeface="Proxima Nova"/>
              </a:rPr>
              <a:t>Higher incentive for honesty → more secure network</a:t>
            </a:r>
            <a:endParaRPr sz="4800" b="1" dirty="0">
              <a:solidFill>
                <a:schemeClr val="tx1"/>
              </a:solidFill>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lt1"/>
              </a:buClr>
              <a:buSzPts val="4800"/>
              <a:buFont typeface="Proxima Nova"/>
              <a:buChar char="○"/>
            </a:pPr>
            <a:r>
              <a:rPr lang="en-US" sz="4800" b="1" dirty="0">
                <a:solidFill>
                  <a:schemeClr val="tx1"/>
                </a:solidFill>
                <a:latin typeface="Proxima Nova"/>
                <a:ea typeface="Proxima Nova"/>
                <a:cs typeface="Proxima Nova"/>
                <a:sym typeface="Proxima Nova"/>
              </a:rPr>
              <a:t>Pseudonymous users → no way to effectively track (or punish) dishonest behavior</a:t>
            </a:r>
            <a:endParaRPr sz="4800" b="1" dirty="0">
              <a:solidFill>
                <a:schemeClr val="tx1"/>
              </a:solidFill>
              <a:latin typeface="Proxima Nova"/>
              <a:ea typeface="Proxima Nova"/>
              <a:cs typeface="Proxima Nova"/>
              <a:sym typeface="Proxima Nova"/>
            </a:endParaRPr>
          </a:p>
          <a:p>
            <a:pPr marL="1219200" marR="0" lvl="0" indent="-914400" algn="l" rtl="0">
              <a:lnSpc>
                <a:spcPct val="125000"/>
              </a:lnSpc>
              <a:spcBef>
                <a:spcPts val="0"/>
              </a:spcBef>
              <a:spcAft>
                <a:spcPts val="0"/>
              </a:spcAft>
              <a:buClr>
                <a:schemeClr val="lt1"/>
              </a:buClr>
              <a:buSzPts val="4800"/>
              <a:buFont typeface="Proxima Nova"/>
              <a:buChar char="●"/>
            </a:pPr>
            <a:r>
              <a:rPr lang="en-US" sz="4800" b="1" dirty="0">
                <a:solidFill>
                  <a:schemeClr val="tx1"/>
                </a:solidFill>
                <a:latin typeface="Proxima Nova"/>
                <a:ea typeface="Proxima Nova"/>
                <a:cs typeface="Proxima Nova"/>
                <a:sym typeface="Proxima Nova"/>
              </a:rPr>
              <a:t>Conclusion:</a:t>
            </a:r>
            <a:endParaRPr sz="4800" b="1" dirty="0">
              <a:solidFill>
                <a:schemeClr val="tx1"/>
              </a:solidFill>
              <a:latin typeface="Proxima Nova"/>
              <a:ea typeface="Proxima Nova"/>
              <a:cs typeface="Proxima Nova"/>
              <a:sym typeface="Proxima Nova"/>
            </a:endParaRPr>
          </a:p>
          <a:p>
            <a:pPr marL="2438400" marR="0" lvl="1" indent="-914400" algn="l" rtl="0">
              <a:lnSpc>
                <a:spcPct val="125000"/>
              </a:lnSpc>
              <a:spcBef>
                <a:spcPts val="0"/>
              </a:spcBef>
              <a:spcAft>
                <a:spcPts val="0"/>
              </a:spcAft>
              <a:buSzPts val="4800"/>
              <a:buFont typeface="Proxima Nova"/>
              <a:buChar char="○"/>
            </a:pPr>
            <a:r>
              <a:rPr lang="en-US" sz="4800" b="1" dirty="0">
                <a:solidFill>
                  <a:schemeClr val="tx1"/>
                </a:solidFill>
                <a:highlight>
                  <a:srgbClr val="FFD816"/>
                </a:highlight>
                <a:latin typeface="Proxima Nova"/>
                <a:ea typeface="Proxima Nova"/>
                <a:cs typeface="Proxima Nova"/>
                <a:sym typeface="Proxima Nova"/>
              </a:rPr>
              <a:t>Reward the honest nodes!</a:t>
            </a:r>
            <a:endParaRPr sz="4800" b="1" dirty="0">
              <a:solidFill>
                <a:schemeClr val="tx1"/>
              </a:solidFill>
              <a:highlight>
                <a:srgbClr val="FFD816"/>
              </a:highlight>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lt1"/>
              </a:buClr>
              <a:buSzPts val="4800"/>
              <a:buFont typeface="Proxima Nova"/>
              <a:buChar char="○"/>
            </a:pPr>
            <a:r>
              <a:rPr lang="en-US" sz="4800" b="1" dirty="0">
                <a:solidFill>
                  <a:schemeClr val="tx1"/>
                </a:solidFill>
                <a:latin typeface="Proxima Nova"/>
                <a:ea typeface="Proxima Nova"/>
                <a:cs typeface="Proxima Nova"/>
                <a:sym typeface="Proxima Nova"/>
              </a:rPr>
              <a:t>Proof-of-Work ensures that miners are dedicated to the network (aka willing to pay money for electricity and hardware just to earn BTC)</a:t>
            </a:r>
            <a:endParaRPr sz="4800" b="1" dirty="0">
              <a:solidFill>
                <a:schemeClr val="tx1"/>
              </a:solidFill>
              <a:latin typeface="Proxima Nova"/>
              <a:ea typeface="Proxima Nova"/>
              <a:cs typeface="Proxima Nova"/>
              <a:sym typeface="Proxima Nova"/>
            </a:endParaRPr>
          </a:p>
        </p:txBody>
      </p:sp>
      <p:sp>
        <p:nvSpPr>
          <p:cNvPr id="1303" name="Google Shape;1303;p92"/>
          <p:cNvSpPr txBox="1"/>
          <p:nvPr/>
        </p:nvSpPr>
        <p:spPr>
          <a:xfrm>
            <a:off x="2924725" y="171000"/>
            <a:ext cx="19464600" cy="1591950"/>
          </a:xfrm>
          <a:prstGeom prst="rect">
            <a:avLst/>
          </a:prstGeom>
          <a:solidFill>
            <a:srgbClr val="004735"/>
          </a:solidFill>
          <a:ln>
            <a:noFill/>
          </a:ln>
        </p:spPr>
        <p:txBody>
          <a:bodyPr spcFirstLastPara="1" wrap="square" lIns="91425" tIns="45700" rIns="91425" bIns="45700" anchor="ctr" anchorCtr="0">
            <a:noAutofit/>
          </a:bodyPr>
          <a:lstStyle/>
          <a:p>
            <a:pPr marL="0" lvl="0" indent="0" algn="l" rtl="0">
              <a:lnSpc>
                <a:spcPct val="130740"/>
              </a:lnSpc>
              <a:spcBef>
                <a:spcPts val="0"/>
              </a:spcBef>
              <a:spcAft>
                <a:spcPts val="0"/>
              </a:spcAft>
              <a:buClr>
                <a:schemeClr val="dk2"/>
              </a:buClr>
              <a:buFont typeface="Montserrat"/>
              <a:buNone/>
            </a:pPr>
            <a:r>
              <a:rPr lang="en-US" sz="7200" b="1" dirty="0">
                <a:solidFill>
                  <a:schemeClr val="lt1"/>
                </a:solidFill>
                <a:latin typeface="Montserrat"/>
                <a:ea typeface="Montserrat"/>
                <a:cs typeface="Montserrat"/>
                <a:sym typeface="Montserrat"/>
              </a:rPr>
              <a:t>MINING INCENTIVES</a:t>
            </a:r>
            <a:endParaRPr sz="7200" b="1" dirty="0">
              <a:solidFill>
                <a:schemeClr val="lt1"/>
              </a:solidFill>
              <a:latin typeface="Montserrat"/>
              <a:ea typeface="Montserrat"/>
              <a:cs typeface="Montserrat"/>
              <a:sym typeface="Montserrat"/>
            </a:endParaRPr>
          </a:p>
        </p:txBody>
      </p:sp>
      <p:sp>
        <p:nvSpPr>
          <p:cNvPr id="1304" name="Google Shape;1304;p92"/>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dirty="0">
                <a:solidFill>
                  <a:schemeClr val="accent2"/>
                </a:solidFill>
                <a:latin typeface="Proxima Nova"/>
                <a:ea typeface="Proxima Nova"/>
                <a:cs typeface="Proxima Nova"/>
                <a:sym typeface="Proxima Nova"/>
              </a:rPr>
              <a:t>BLOCK REWARD: RATIONALE</a:t>
            </a:r>
            <a:endParaRPr sz="4500" b="1" dirty="0">
              <a:solidFill>
                <a:srgbClr val="BFBFBF"/>
              </a:solidFill>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310"/>
        <p:cNvGrpSpPr/>
        <p:nvPr/>
      </p:nvGrpSpPr>
      <p:grpSpPr>
        <a:xfrm>
          <a:off x="0" y="0"/>
          <a:ext cx="0" cy="0"/>
          <a:chOff x="0" y="0"/>
          <a:chExt cx="0" cy="0"/>
        </a:xfrm>
      </p:grpSpPr>
      <p:sp>
        <p:nvSpPr>
          <p:cNvPr id="1311" name="Google Shape;1311;p93"/>
          <p:cNvSpPr txBox="1">
            <a:spLocks noGrp="1"/>
          </p:cNvSpPr>
          <p:nvPr>
            <p:ph type="body" idx="4294967295"/>
          </p:nvPr>
        </p:nvSpPr>
        <p:spPr>
          <a:xfrm>
            <a:off x="5600700" y="4316413"/>
            <a:ext cx="18776950" cy="5083175"/>
          </a:xfrm>
          <a:prstGeom prst="rect">
            <a:avLst/>
          </a:prstGeom>
          <a:noFill/>
          <a:ln>
            <a:noFill/>
          </a:ln>
        </p:spPr>
        <p:txBody>
          <a:bodyPr spcFirstLastPara="1" wrap="square" lIns="243750" tIns="243750" rIns="243750" bIns="243750" anchor="ctr" anchorCtr="0">
            <a:noAutofit/>
          </a:bodyPr>
          <a:lstStyle/>
          <a:p>
            <a:pPr marL="0" marR="0" lvl="0" indent="0" algn="ctr" rtl="0">
              <a:lnSpc>
                <a:spcPct val="100000"/>
              </a:lnSpc>
              <a:spcBef>
                <a:spcPts val="0"/>
              </a:spcBef>
              <a:spcAft>
                <a:spcPts val="0"/>
              </a:spcAft>
              <a:buNone/>
            </a:pPr>
            <a:r>
              <a:rPr lang="en-US" sz="6400" dirty="0">
                <a:solidFill>
                  <a:schemeClr val="dk2"/>
                </a:solidFill>
                <a:latin typeface="Proxima Nova"/>
                <a:ea typeface="Proxima Nova"/>
                <a:cs typeface="Proxima Nova"/>
                <a:sym typeface="Proxima Nova"/>
              </a:rPr>
              <a:t>How are miners incentivized to be honest in their mining? Why isn’t it in their best interest to mine empty blocks?</a:t>
            </a:r>
            <a:endParaRPr sz="6400" dirty="0">
              <a:latin typeface="Proxima Nova"/>
              <a:ea typeface="Proxima Nova"/>
              <a:cs typeface="Proxima Nova"/>
              <a:sym typeface="Proxima Nova"/>
            </a:endParaRPr>
          </a:p>
        </p:txBody>
      </p:sp>
      <p:sp>
        <p:nvSpPr>
          <p:cNvPr id="1312" name="Google Shape;1312;p93"/>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sp>
        <p:nvSpPr>
          <p:cNvPr id="1313" name="Google Shape;1313;p93"/>
          <p:cNvSpPr txBox="1"/>
          <p:nvPr/>
        </p:nvSpPr>
        <p:spPr>
          <a:xfrm>
            <a:off x="2924725" y="212387"/>
            <a:ext cx="19464600" cy="155436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319"/>
        <p:cNvGrpSpPr/>
        <p:nvPr/>
      </p:nvGrpSpPr>
      <p:grpSpPr>
        <a:xfrm>
          <a:off x="0" y="0"/>
          <a:ext cx="0" cy="0"/>
          <a:chOff x="0" y="0"/>
          <a:chExt cx="0" cy="0"/>
        </a:xfrm>
      </p:grpSpPr>
      <p:sp>
        <p:nvSpPr>
          <p:cNvPr id="1320" name="Google Shape;1320;p94"/>
          <p:cNvSpPr txBox="1">
            <a:spLocks noGrp="1"/>
          </p:cNvSpPr>
          <p:nvPr>
            <p:ph type="body" idx="4294967295"/>
          </p:nvPr>
        </p:nvSpPr>
        <p:spPr>
          <a:xfrm>
            <a:off x="1662113" y="4316413"/>
            <a:ext cx="22715537" cy="5083175"/>
          </a:xfrm>
          <a:prstGeom prst="rect">
            <a:avLst/>
          </a:prstGeom>
          <a:noFill/>
          <a:ln>
            <a:noFill/>
          </a:ln>
        </p:spPr>
        <p:txBody>
          <a:bodyPr spcFirstLastPara="1" wrap="square" lIns="243750" tIns="243750" rIns="243750" bIns="243750" anchor="ctr" anchorCtr="0">
            <a:noAutofit/>
          </a:bodyPr>
          <a:lstStyle/>
          <a:p>
            <a:pPr marL="0" lvl="0" indent="0" algn="just" rtl="0">
              <a:spcBef>
                <a:spcPts val="0"/>
              </a:spcBef>
              <a:spcAft>
                <a:spcPts val="0"/>
              </a:spcAft>
              <a:buNone/>
            </a:pPr>
            <a:r>
              <a:rPr lang="en-US" sz="6400" dirty="0">
                <a:solidFill>
                  <a:schemeClr val="tx1"/>
                </a:solidFill>
                <a:latin typeface="Roboto Mono"/>
                <a:ea typeface="Roboto Mono"/>
                <a:cs typeface="Roboto Mono"/>
                <a:sym typeface="Roboto Mono"/>
              </a:rPr>
              <a:t>MINING_REVENUE = </a:t>
            </a:r>
            <a:r>
              <a:rPr lang="en-US" sz="6400" i="1" dirty="0">
                <a:solidFill>
                  <a:schemeClr val="tx1"/>
                </a:solidFill>
                <a:highlight>
                  <a:srgbClr val="93C47D"/>
                </a:highlight>
                <a:latin typeface="Roboto Mono"/>
                <a:ea typeface="Roboto Mono"/>
                <a:cs typeface="Roboto Mono"/>
                <a:sym typeface="Roboto Mono"/>
              </a:rPr>
              <a:t>BLOCK_REWARD</a:t>
            </a:r>
            <a:r>
              <a:rPr lang="en-US" sz="6400" dirty="0">
                <a:solidFill>
                  <a:schemeClr val="tx1"/>
                </a:solidFill>
                <a:latin typeface="Roboto Mono"/>
                <a:ea typeface="Roboto Mono"/>
                <a:cs typeface="Roboto Mono"/>
                <a:sym typeface="Roboto Mono"/>
              </a:rPr>
              <a:t> + TX_FEES</a:t>
            </a:r>
            <a:endParaRPr sz="6400" dirty="0">
              <a:solidFill>
                <a:schemeClr val="tx1"/>
              </a:solidFill>
              <a:latin typeface="Roboto Mono"/>
              <a:ea typeface="Roboto Mono"/>
              <a:cs typeface="Roboto Mono"/>
              <a:sym typeface="Roboto Mono"/>
            </a:endParaRPr>
          </a:p>
          <a:p>
            <a:pPr marL="0" lvl="0" indent="0" algn="just" rtl="0">
              <a:spcBef>
                <a:spcPts val="0"/>
              </a:spcBef>
              <a:spcAft>
                <a:spcPts val="0"/>
              </a:spcAft>
              <a:buNone/>
            </a:pPr>
            <a:r>
              <a:rPr lang="en-US" sz="6400" dirty="0">
                <a:solidFill>
                  <a:schemeClr val="tx1"/>
                </a:solidFill>
                <a:latin typeface="Roboto Mono"/>
                <a:ea typeface="Roboto Mono"/>
                <a:cs typeface="Roboto Mono"/>
                <a:sym typeface="Roboto Mono"/>
              </a:rPr>
              <a:t>MINING_COST = FIXED_COSTS + VARIABLE_COSTS</a:t>
            </a:r>
            <a:endParaRPr sz="6400" dirty="0">
              <a:solidFill>
                <a:schemeClr val="tx1"/>
              </a:solidFill>
              <a:latin typeface="Roboto Mono"/>
              <a:ea typeface="Roboto Mono"/>
              <a:cs typeface="Roboto Mono"/>
              <a:sym typeface="Roboto Mono"/>
            </a:endParaRPr>
          </a:p>
          <a:p>
            <a:pPr marL="0" marR="0" lvl="0" indent="0" algn="just" rtl="0">
              <a:lnSpc>
                <a:spcPct val="100000"/>
              </a:lnSpc>
              <a:spcBef>
                <a:spcPts val="0"/>
              </a:spcBef>
              <a:spcAft>
                <a:spcPts val="0"/>
              </a:spcAft>
              <a:buNone/>
            </a:pPr>
            <a:endParaRPr sz="6400" dirty="0">
              <a:solidFill>
                <a:schemeClr val="tx1"/>
              </a:solidFill>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solidFill>
                  <a:schemeClr val="tx1"/>
                </a:solidFill>
                <a:latin typeface="Roboto Mono"/>
                <a:ea typeface="Roboto Mono"/>
                <a:cs typeface="Roboto Mono"/>
                <a:sym typeface="Roboto Mono"/>
              </a:rPr>
              <a:t>if MINING_REVENUE &gt; MINING_COST:</a:t>
            </a:r>
            <a:endParaRPr sz="6400" dirty="0">
              <a:solidFill>
                <a:schemeClr val="tx1"/>
              </a:solidFill>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solidFill>
                  <a:schemeClr val="tx1"/>
                </a:solidFill>
                <a:latin typeface="Roboto Mono"/>
                <a:ea typeface="Roboto Mono"/>
                <a:cs typeface="Roboto Mono"/>
                <a:sym typeface="Roboto Mono"/>
              </a:rPr>
              <a:t>    </a:t>
            </a:r>
            <a:r>
              <a:rPr lang="en-US" sz="6400" dirty="0" err="1">
                <a:solidFill>
                  <a:schemeClr val="tx1"/>
                </a:solidFill>
                <a:latin typeface="Roboto Mono"/>
                <a:ea typeface="Roboto Mono"/>
                <a:cs typeface="Roboto Mono"/>
                <a:sym typeface="Roboto Mono"/>
              </a:rPr>
              <a:t>miner.get_profit</a:t>
            </a:r>
            <a:r>
              <a:rPr lang="en-US" sz="6400" dirty="0">
                <a:solidFill>
                  <a:schemeClr val="tx1"/>
                </a:solidFill>
                <a:latin typeface="Roboto Mono"/>
                <a:ea typeface="Roboto Mono"/>
                <a:cs typeface="Roboto Mono"/>
                <a:sym typeface="Roboto Mono"/>
              </a:rPr>
              <a:t>()</a:t>
            </a:r>
            <a:endParaRPr sz="6400" dirty="0">
              <a:solidFill>
                <a:schemeClr val="tx1"/>
              </a:solidFill>
              <a:latin typeface="Roboto Mono"/>
              <a:ea typeface="Roboto Mono"/>
              <a:cs typeface="Roboto Mono"/>
              <a:sym typeface="Roboto Mono"/>
            </a:endParaRPr>
          </a:p>
        </p:txBody>
      </p:sp>
      <p:sp>
        <p:nvSpPr>
          <p:cNvPr id="1321" name="Google Shape;1321;p94"/>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sp>
        <p:nvSpPr>
          <p:cNvPr id="7" name="Google Shape;1313;p93">
            <a:extLst>
              <a:ext uri="{FF2B5EF4-FFF2-40B4-BE49-F238E27FC236}">
                <a16:creationId xmlns:a16="http://schemas.microsoft.com/office/drawing/2014/main" id="{A08A954E-74D0-42B9-9403-40A613CA0982}"/>
              </a:ext>
            </a:extLst>
          </p:cNvPr>
          <p:cNvSpPr txBox="1"/>
          <p:nvPr/>
        </p:nvSpPr>
        <p:spPr>
          <a:xfrm>
            <a:off x="2924725" y="212387"/>
            <a:ext cx="19464600" cy="155436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328"/>
        <p:cNvGrpSpPr/>
        <p:nvPr/>
      </p:nvGrpSpPr>
      <p:grpSpPr>
        <a:xfrm>
          <a:off x="0" y="0"/>
          <a:ext cx="0" cy="0"/>
          <a:chOff x="0" y="0"/>
          <a:chExt cx="0" cy="0"/>
        </a:xfrm>
      </p:grpSpPr>
      <p:sp>
        <p:nvSpPr>
          <p:cNvPr id="1329" name="Google Shape;1329;p95"/>
          <p:cNvSpPr txBox="1">
            <a:spLocks noGrp="1"/>
          </p:cNvSpPr>
          <p:nvPr>
            <p:ph type="body" idx="4294967295"/>
          </p:nvPr>
        </p:nvSpPr>
        <p:spPr>
          <a:xfrm>
            <a:off x="1662113" y="4316413"/>
            <a:ext cx="22715537" cy="5083175"/>
          </a:xfrm>
          <a:prstGeom prst="rect">
            <a:avLst/>
          </a:prstGeom>
          <a:noFill/>
          <a:ln>
            <a:noFill/>
          </a:ln>
        </p:spPr>
        <p:txBody>
          <a:bodyPr spcFirstLastPara="1" wrap="square" lIns="243750" tIns="243750" rIns="243750" bIns="243750" anchor="ctr" anchorCtr="0">
            <a:noAutofit/>
          </a:bodyPr>
          <a:lstStyle/>
          <a:p>
            <a:pPr marL="0" lvl="0" indent="0" algn="just" rtl="0">
              <a:spcBef>
                <a:spcPts val="0"/>
              </a:spcBef>
              <a:spcAft>
                <a:spcPts val="0"/>
              </a:spcAft>
              <a:buNone/>
            </a:pPr>
            <a:r>
              <a:rPr lang="en-US" sz="6400" dirty="0">
                <a:solidFill>
                  <a:schemeClr val="tx1"/>
                </a:solidFill>
                <a:latin typeface="Roboto Mono"/>
                <a:ea typeface="Roboto Mono"/>
                <a:cs typeface="Roboto Mono"/>
                <a:sym typeface="Roboto Mono"/>
              </a:rPr>
              <a:t>MINING_REVENUE = </a:t>
            </a:r>
            <a:r>
              <a:rPr lang="en-US" sz="6400" i="1" dirty="0">
                <a:solidFill>
                  <a:schemeClr val="tx1"/>
                </a:solidFill>
                <a:highlight>
                  <a:srgbClr val="93C47D"/>
                </a:highlight>
                <a:latin typeface="Roboto Mono"/>
                <a:ea typeface="Roboto Mono"/>
                <a:cs typeface="Roboto Mono"/>
                <a:sym typeface="Roboto Mono"/>
              </a:rPr>
              <a:t>BLOCK_REWARD</a:t>
            </a:r>
            <a:r>
              <a:rPr lang="en-US" sz="6400" i="1" dirty="0">
                <a:solidFill>
                  <a:schemeClr val="tx1"/>
                </a:solidFill>
                <a:latin typeface="Roboto Mono"/>
                <a:ea typeface="Roboto Mono"/>
                <a:cs typeface="Roboto Mono"/>
                <a:sym typeface="Roboto Mono"/>
              </a:rPr>
              <a:t> </a:t>
            </a:r>
            <a:r>
              <a:rPr lang="en-US" sz="6400" dirty="0">
                <a:solidFill>
                  <a:schemeClr val="tx1"/>
                </a:solidFill>
                <a:latin typeface="Roboto Mono"/>
                <a:ea typeface="Roboto Mono"/>
                <a:cs typeface="Roboto Mono"/>
                <a:sym typeface="Roboto Mono"/>
              </a:rPr>
              <a:t>+ </a:t>
            </a:r>
            <a:r>
              <a:rPr lang="en-US" sz="6400" i="1" dirty="0">
                <a:solidFill>
                  <a:schemeClr val="tx1"/>
                </a:solidFill>
                <a:highlight>
                  <a:srgbClr val="B6D7A8"/>
                </a:highlight>
                <a:latin typeface="Roboto Mono"/>
                <a:ea typeface="Roboto Mono"/>
                <a:cs typeface="Roboto Mono"/>
                <a:sym typeface="Roboto Mono"/>
              </a:rPr>
              <a:t>TX_FEES</a:t>
            </a:r>
            <a:endParaRPr sz="6400" i="1" dirty="0">
              <a:solidFill>
                <a:schemeClr val="tx1"/>
              </a:solidFill>
              <a:highlight>
                <a:srgbClr val="B6D7A8"/>
              </a:highlight>
              <a:latin typeface="Roboto Mono"/>
              <a:ea typeface="Roboto Mono"/>
              <a:cs typeface="Roboto Mono"/>
              <a:sym typeface="Roboto Mono"/>
            </a:endParaRPr>
          </a:p>
          <a:p>
            <a:pPr marL="0" lvl="0" indent="0" algn="just" rtl="0">
              <a:spcBef>
                <a:spcPts val="0"/>
              </a:spcBef>
              <a:spcAft>
                <a:spcPts val="0"/>
              </a:spcAft>
              <a:buNone/>
            </a:pPr>
            <a:r>
              <a:rPr lang="en-US" sz="6400" dirty="0">
                <a:solidFill>
                  <a:schemeClr val="tx1"/>
                </a:solidFill>
                <a:latin typeface="Roboto Mono"/>
                <a:ea typeface="Roboto Mono"/>
                <a:cs typeface="Roboto Mono"/>
                <a:sym typeface="Roboto Mono"/>
              </a:rPr>
              <a:t>MINING_COST = FIXED_COSTS + VARIABLE_COSTS</a:t>
            </a:r>
            <a:endParaRPr sz="6400" dirty="0">
              <a:solidFill>
                <a:schemeClr val="tx1"/>
              </a:solidFill>
              <a:latin typeface="Roboto Mono"/>
              <a:ea typeface="Roboto Mono"/>
              <a:cs typeface="Roboto Mono"/>
              <a:sym typeface="Roboto Mono"/>
            </a:endParaRPr>
          </a:p>
          <a:p>
            <a:pPr marL="0" marR="0" lvl="0" indent="0" algn="just" rtl="0">
              <a:lnSpc>
                <a:spcPct val="100000"/>
              </a:lnSpc>
              <a:spcBef>
                <a:spcPts val="0"/>
              </a:spcBef>
              <a:spcAft>
                <a:spcPts val="0"/>
              </a:spcAft>
              <a:buNone/>
            </a:pPr>
            <a:endParaRPr sz="6400" dirty="0">
              <a:solidFill>
                <a:schemeClr val="tx1"/>
              </a:solidFill>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solidFill>
                  <a:schemeClr val="tx1"/>
                </a:solidFill>
                <a:latin typeface="Roboto Mono"/>
                <a:ea typeface="Roboto Mono"/>
                <a:cs typeface="Roboto Mono"/>
                <a:sym typeface="Roboto Mono"/>
              </a:rPr>
              <a:t>if MINING_REVENUE &gt; MINING_COST:</a:t>
            </a:r>
            <a:endParaRPr sz="6400" dirty="0">
              <a:solidFill>
                <a:schemeClr val="tx1"/>
              </a:solidFill>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solidFill>
                  <a:schemeClr val="tx1"/>
                </a:solidFill>
                <a:latin typeface="Roboto Mono"/>
                <a:ea typeface="Roboto Mono"/>
                <a:cs typeface="Roboto Mono"/>
                <a:sym typeface="Roboto Mono"/>
              </a:rPr>
              <a:t>    </a:t>
            </a:r>
            <a:r>
              <a:rPr lang="en-US" sz="6400" dirty="0" err="1">
                <a:solidFill>
                  <a:schemeClr val="tx1"/>
                </a:solidFill>
                <a:latin typeface="Roboto Mono"/>
                <a:ea typeface="Roboto Mono"/>
                <a:cs typeface="Roboto Mono"/>
                <a:sym typeface="Roboto Mono"/>
              </a:rPr>
              <a:t>miner.get_profit</a:t>
            </a:r>
            <a:r>
              <a:rPr lang="en-US" sz="6400" dirty="0">
                <a:solidFill>
                  <a:schemeClr val="tx1"/>
                </a:solidFill>
                <a:latin typeface="Roboto Mono"/>
                <a:ea typeface="Roboto Mono"/>
                <a:cs typeface="Roboto Mono"/>
                <a:sym typeface="Roboto Mono"/>
              </a:rPr>
              <a:t>()</a:t>
            </a:r>
            <a:endParaRPr sz="6400" dirty="0">
              <a:solidFill>
                <a:schemeClr val="tx1"/>
              </a:solidFill>
              <a:latin typeface="Roboto Mono"/>
              <a:ea typeface="Roboto Mono"/>
              <a:cs typeface="Roboto Mono"/>
              <a:sym typeface="Roboto Mono"/>
            </a:endParaRPr>
          </a:p>
        </p:txBody>
      </p:sp>
      <p:sp>
        <p:nvSpPr>
          <p:cNvPr id="1330" name="Google Shape;1330;p95"/>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sp>
        <p:nvSpPr>
          <p:cNvPr id="7" name="Google Shape;1313;p93">
            <a:extLst>
              <a:ext uri="{FF2B5EF4-FFF2-40B4-BE49-F238E27FC236}">
                <a16:creationId xmlns:a16="http://schemas.microsoft.com/office/drawing/2014/main" id="{4A24F7B1-0930-4462-BB5A-01DFCD4E6650}"/>
              </a:ext>
            </a:extLst>
          </p:cNvPr>
          <p:cNvSpPr txBox="1"/>
          <p:nvPr/>
        </p:nvSpPr>
        <p:spPr>
          <a:xfrm>
            <a:off x="2924725" y="212387"/>
            <a:ext cx="19464600" cy="155436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337"/>
        <p:cNvGrpSpPr/>
        <p:nvPr/>
      </p:nvGrpSpPr>
      <p:grpSpPr>
        <a:xfrm>
          <a:off x="0" y="0"/>
          <a:ext cx="0" cy="0"/>
          <a:chOff x="0" y="0"/>
          <a:chExt cx="0" cy="0"/>
        </a:xfrm>
      </p:grpSpPr>
      <p:sp>
        <p:nvSpPr>
          <p:cNvPr id="1338" name="Google Shape;1338;p96"/>
          <p:cNvSpPr/>
          <p:nvPr/>
        </p:nvSpPr>
        <p:spPr>
          <a:xfrm>
            <a:off x="2298325" y="3078525"/>
            <a:ext cx="10766400" cy="8753700"/>
          </a:xfrm>
          <a:prstGeom prst="rect">
            <a:avLst/>
          </a:prstGeom>
          <a:noFill/>
          <a:ln w="19050" cap="flat" cmpd="sng">
            <a:solidFill>
              <a:srgbClr val="F3F3F3"/>
            </a:solidFill>
            <a:prstDash val="solid"/>
            <a:round/>
            <a:headEnd type="none" w="sm" len="sm"/>
            <a:tailEnd type="none" w="sm" len="sm"/>
          </a:ln>
          <a:effectLst>
            <a:outerShdw blurRad="50800" dist="50800" dir="5400000" algn="ctr" rotWithShape="0">
              <a:schemeClr val="tx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96"/>
          <p:cNvSpPr txBox="1"/>
          <p:nvPr/>
        </p:nvSpPr>
        <p:spPr>
          <a:xfrm>
            <a:off x="13907125" y="3009849"/>
            <a:ext cx="9363300" cy="8207100"/>
          </a:xfrm>
          <a:prstGeom prst="rect">
            <a:avLst/>
          </a:prstGeom>
          <a:noFill/>
          <a:ln>
            <a:noFill/>
          </a:ln>
        </p:spPr>
        <p:txBody>
          <a:bodyPr spcFirstLastPara="1" wrap="square" lIns="0" tIns="0" rIns="0" bIns="0" anchor="t" anchorCtr="0">
            <a:noAutofit/>
          </a:bodyPr>
          <a:lstStyle/>
          <a:p>
            <a:pPr marL="457200" lvl="0" indent="-501650" algn="l" rtl="0">
              <a:lnSpc>
                <a:spcPct val="125000"/>
              </a:lnSpc>
              <a:spcBef>
                <a:spcPts val="0"/>
              </a:spcBef>
              <a:spcAft>
                <a:spcPts val="0"/>
              </a:spcAft>
              <a:buClr>
                <a:schemeClr val="lt1"/>
              </a:buClr>
              <a:buSzPts val="4300"/>
              <a:buFont typeface="Proxima Nova"/>
              <a:buChar char="●"/>
            </a:pPr>
            <a:r>
              <a:rPr lang="en-US" sz="4300" dirty="0">
                <a:solidFill>
                  <a:schemeClr val="tx1"/>
                </a:solidFill>
                <a:latin typeface="Proxima Nova"/>
                <a:ea typeface="Proxima Nova"/>
                <a:cs typeface="Proxima Nova"/>
                <a:sym typeface="Proxima Nova"/>
              </a:rPr>
              <a:t>Transaction creator sets the fee</a:t>
            </a:r>
            <a:endParaRPr sz="4300" dirty="0">
              <a:solidFill>
                <a:schemeClr val="tx1"/>
              </a:solidFill>
              <a:latin typeface="Proxima Nova"/>
              <a:ea typeface="Proxima Nova"/>
              <a:cs typeface="Proxima Nova"/>
              <a:sym typeface="Proxima Nova"/>
            </a:endParaRPr>
          </a:p>
          <a:p>
            <a:pPr marL="914400" lvl="1" indent="-501650" algn="l" rtl="0">
              <a:lnSpc>
                <a:spcPct val="125000"/>
              </a:lnSpc>
              <a:spcBef>
                <a:spcPts val="0"/>
              </a:spcBef>
              <a:spcAft>
                <a:spcPts val="0"/>
              </a:spcAft>
              <a:buClr>
                <a:schemeClr val="lt1"/>
              </a:buClr>
              <a:buSzPts val="4300"/>
              <a:buFont typeface="Proxima Nova"/>
              <a:buChar char="○"/>
            </a:pPr>
            <a:r>
              <a:rPr lang="en-US" sz="3600" dirty="0">
                <a:solidFill>
                  <a:schemeClr val="tx1"/>
                </a:solidFill>
                <a:latin typeface="Proxima Nova"/>
                <a:ea typeface="Proxima Nova"/>
                <a:cs typeface="Proxima Nova"/>
                <a:sym typeface="Proxima Nova"/>
              </a:rPr>
              <a:t>Voluntary, but practically necessary</a:t>
            </a:r>
            <a:endParaRPr sz="3600" dirty="0">
              <a:solidFill>
                <a:schemeClr val="tx1"/>
              </a:solidFill>
              <a:latin typeface="Proxima Nova"/>
              <a:ea typeface="Proxima Nova"/>
              <a:cs typeface="Proxima Nova"/>
              <a:sym typeface="Proxima Nova"/>
            </a:endParaRPr>
          </a:p>
          <a:p>
            <a:pPr marL="457200" lvl="0" indent="-501650" algn="l" rtl="0">
              <a:lnSpc>
                <a:spcPct val="125000"/>
              </a:lnSpc>
              <a:spcBef>
                <a:spcPts val="0"/>
              </a:spcBef>
              <a:spcAft>
                <a:spcPts val="0"/>
              </a:spcAft>
              <a:buClr>
                <a:schemeClr val="lt1"/>
              </a:buClr>
              <a:buSzPts val="4300"/>
              <a:buFont typeface="Proxima Nova"/>
              <a:buChar char="●"/>
            </a:pPr>
            <a:r>
              <a:rPr lang="en-US" sz="4300" dirty="0">
                <a:solidFill>
                  <a:schemeClr val="tx1"/>
                </a:solidFill>
                <a:latin typeface="Proxima Nova"/>
                <a:ea typeface="Proxima Nova"/>
                <a:cs typeface="Proxima Nova"/>
                <a:sym typeface="Proxima Nova"/>
              </a:rPr>
              <a:t>Extra income for miners on top of block reward</a:t>
            </a:r>
            <a:endParaRPr sz="4300" dirty="0">
              <a:solidFill>
                <a:schemeClr val="tx1"/>
              </a:solidFill>
              <a:latin typeface="Proxima Nova"/>
              <a:ea typeface="Proxima Nova"/>
              <a:cs typeface="Proxima Nova"/>
              <a:sym typeface="Proxima Nova"/>
            </a:endParaRPr>
          </a:p>
          <a:p>
            <a:pPr marL="914400" lvl="1" indent="-457200" algn="l" rtl="0">
              <a:lnSpc>
                <a:spcPct val="125000"/>
              </a:lnSpc>
              <a:spcBef>
                <a:spcPts val="0"/>
              </a:spcBef>
              <a:spcAft>
                <a:spcPts val="0"/>
              </a:spcAft>
              <a:buClr>
                <a:schemeClr val="lt1"/>
              </a:buClr>
              <a:buSzPts val="3600"/>
              <a:buFont typeface="Proxima Nova"/>
              <a:buChar char="○"/>
            </a:pPr>
            <a:r>
              <a:rPr lang="en-US" sz="3600" dirty="0">
                <a:solidFill>
                  <a:schemeClr val="tx1"/>
                </a:solidFill>
                <a:latin typeface="Proxima Nova"/>
                <a:ea typeface="Proxima Nova"/>
                <a:cs typeface="Proxima Nova"/>
                <a:sym typeface="Proxima Nova"/>
              </a:rPr>
              <a:t>Higher transaction fee → faster confirmation time, since more miners want to include your transaction</a:t>
            </a:r>
            <a:endParaRPr sz="3600" dirty="0">
              <a:solidFill>
                <a:schemeClr val="tx1"/>
              </a:solidFill>
              <a:latin typeface="Proxima Nova"/>
              <a:ea typeface="Proxima Nova"/>
              <a:cs typeface="Proxima Nova"/>
              <a:sym typeface="Proxima Nova"/>
            </a:endParaRPr>
          </a:p>
          <a:p>
            <a:pPr marL="457200" lvl="0" indent="-457200" algn="l" rtl="0">
              <a:lnSpc>
                <a:spcPct val="125000"/>
              </a:lnSpc>
              <a:spcBef>
                <a:spcPts val="0"/>
              </a:spcBef>
              <a:spcAft>
                <a:spcPts val="0"/>
              </a:spcAft>
              <a:buClr>
                <a:schemeClr val="lt1"/>
              </a:buClr>
              <a:buSzPts val="3600"/>
              <a:buFont typeface="Proxima Nova"/>
              <a:buChar char="●"/>
            </a:pPr>
            <a:r>
              <a:rPr lang="en-US" sz="4300" dirty="0">
                <a:solidFill>
                  <a:schemeClr val="tx1"/>
                </a:solidFill>
                <a:latin typeface="Roboto Mono"/>
                <a:ea typeface="Roboto Mono"/>
                <a:cs typeface="Roboto Mono"/>
                <a:sym typeface="Roboto Mono"/>
              </a:rPr>
              <a:t>TX_FEE = INPUT - OUTPUT</a:t>
            </a:r>
            <a:endParaRPr sz="4300" dirty="0">
              <a:solidFill>
                <a:schemeClr val="tx1"/>
              </a:solidFill>
              <a:latin typeface="Roboto Mono"/>
              <a:ea typeface="Roboto Mono"/>
              <a:cs typeface="Roboto Mono"/>
              <a:sym typeface="Roboto Mono"/>
            </a:endParaRPr>
          </a:p>
          <a:p>
            <a:pPr marL="457200" lvl="0" indent="-457200" algn="l" rtl="0">
              <a:lnSpc>
                <a:spcPct val="125000"/>
              </a:lnSpc>
              <a:spcBef>
                <a:spcPts val="0"/>
              </a:spcBef>
              <a:spcAft>
                <a:spcPts val="0"/>
              </a:spcAft>
              <a:buClr>
                <a:schemeClr val="lt1"/>
              </a:buClr>
              <a:buSzPts val="3600"/>
              <a:buFont typeface="Proxima Nova"/>
              <a:buChar char="●"/>
            </a:pPr>
            <a:r>
              <a:rPr lang="en-US" sz="4300" dirty="0">
                <a:solidFill>
                  <a:schemeClr val="tx1"/>
                </a:solidFill>
                <a:highlight>
                  <a:srgbClr val="FFD816"/>
                </a:highlight>
                <a:latin typeface="Proxima Nova"/>
                <a:ea typeface="Proxima Nova"/>
                <a:cs typeface="Proxima Nova"/>
                <a:sym typeface="Proxima Nova"/>
              </a:rPr>
              <a:t>When block reward becomes 0, TX fees will become the only source of revenue for miners</a:t>
            </a:r>
            <a:endParaRPr sz="4300" dirty="0">
              <a:solidFill>
                <a:schemeClr val="tx1"/>
              </a:solidFill>
              <a:highlight>
                <a:srgbClr val="FFD816"/>
              </a:highlight>
              <a:latin typeface="Proxima Nova"/>
              <a:ea typeface="Proxima Nova"/>
              <a:cs typeface="Proxima Nova"/>
              <a:sym typeface="Proxima Nova"/>
            </a:endParaRPr>
          </a:p>
        </p:txBody>
      </p:sp>
      <p:sp>
        <p:nvSpPr>
          <p:cNvPr id="1341" name="Google Shape;1341;p96"/>
          <p:cNvSpPr txBox="1"/>
          <p:nvPr/>
        </p:nvSpPr>
        <p:spPr>
          <a:xfrm>
            <a:off x="2924725" y="1079000"/>
            <a:ext cx="19464600" cy="1002900"/>
          </a:xfrm>
          <a:prstGeom prst="rect">
            <a:avLst/>
          </a:prstGeom>
          <a:noFill/>
          <a:ln>
            <a:noFill/>
          </a:ln>
        </p:spPr>
        <p:txBody>
          <a:bodyPr spcFirstLastPara="1" wrap="square" lIns="91425" tIns="45700" rIns="91425" bIns="45700" anchor="ctr" anchorCtr="0">
            <a:noAutofit/>
          </a:bodyPr>
          <a:lstStyle/>
          <a:p>
            <a:pPr marL="0" lvl="0" indent="0" algn="l" rtl="0">
              <a:lnSpc>
                <a:spcPct val="130740"/>
              </a:lnSpc>
              <a:spcBef>
                <a:spcPts val="0"/>
              </a:spcBef>
              <a:spcAft>
                <a:spcPts val="0"/>
              </a:spcAft>
              <a:buClr>
                <a:schemeClr val="dk2"/>
              </a:buClr>
              <a:buFont typeface="Montserrat"/>
              <a:buNone/>
            </a:pPr>
            <a:r>
              <a:rPr lang="en-US" sz="7200" b="1">
                <a:solidFill>
                  <a:schemeClr val="lt1"/>
                </a:solidFill>
                <a:latin typeface="Montserrat"/>
                <a:ea typeface="Montserrat"/>
                <a:cs typeface="Montserrat"/>
                <a:sym typeface="Montserrat"/>
              </a:rPr>
              <a:t>MINING INCENTIVES</a:t>
            </a:r>
            <a:endParaRPr sz="7200" b="1">
              <a:solidFill>
                <a:schemeClr val="lt1"/>
              </a:solidFill>
              <a:latin typeface="Montserrat"/>
              <a:ea typeface="Montserrat"/>
              <a:cs typeface="Montserrat"/>
              <a:sym typeface="Montserrat"/>
            </a:endParaRPr>
          </a:p>
        </p:txBody>
      </p:sp>
      <p:sp>
        <p:nvSpPr>
          <p:cNvPr id="1342" name="Google Shape;1342;p96"/>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TRANSACTION FEES</a:t>
            </a:r>
            <a:endParaRPr sz="4500" b="1">
              <a:solidFill>
                <a:srgbClr val="BFBFBF"/>
              </a:solidFill>
              <a:latin typeface="Proxima Nova"/>
              <a:ea typeface="Proxima Nova"/>
              <a:cs typeface="Proxima Nova"/>
              <a:sym typeface="Proxima Nova"/>
            </a:endParaRPr>
          </a:p>
        </p:txBody>
      </p:sp>
      <p:sp>
        <p:nvSpPr>
          <p:cNvPr id="1344" name="Google Shape;1344;p96"/>
          <p:cNvSpPr/>
          <p:nvPr/>
        </p:nvSpPr>
        <p:spPr>
          <a:xfrm>
            <a:off x="2743200" y="6158178"/>
            <a:ext cx="2131800" cy="2131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Proxima Nova"/>
                <a:ea typeface="Proxima Nova"/>
                <a:cs typeface="Proxima Nova"/>
                <a:sym typeface="Proxima Nova"/>
              </a:rPr>
              <a:t>Input UTXO</a:t>
            </a:r>
            <a:endParaRPr sz="3000">
              <a:latin typeface="Proxima Nova"/>
              <a:ea typeface="Proxima Nova"/>
              <a:cs typeface="Proxima Nova"/>
              <a:sym typeface="Proxima Nova"/>
            </a:endParaRPr>
          </a:p>
          <a:p>
            <a:pPr marL="0" lvl="0" indent="0" algn="ctr" rtl="0">
              <a:spcBef>
                <a:spcPts val="0"/>
              </a:spcBef>
              <a:spcAft>
                <a:spcPts val="0"/>
              </a:spcAft>
              <a:buNone/>
            </a:pPr>
            <a:r>
              <a:rPr lang="en-US" sz="3000">
                <a:latin typeface="Proxima Nova"/>
                <a:ea typeface="Proxima Nova"/>
                <a:cs typeface="Proxima Nova"/>
                <a:sym typeface="Proxima Nova"/>
              </a:rPr>
              <a:t>(5 BTC)</a:t>
            </a:r>
            <a:endParaRPr sz="3000">
              <a:latin typeface="Proxima Nova"/>
              <a:ea typeface="Proxima Nova"/>
              <a:cs typeface="Proxima Nova"/>
              <a:sym typeface="Proxima Nova"/>
            </a:endParaRPr>
          </a:p>
        </p:txBody>
      </p:sp>
      <p:sp>
        <p:nvSpPr>
          <p:cNvPr id="1345" name="Google Shape;1345;p96"/>
          <p:cNvSpPr/>
          <p:nvPr/>
        </p:nvSpPr>
        <p:spPr>
          <a:xfrm>
            <a:off x="6682089" y="3593751"/>
            <a:ext cx="2131800" cy="2131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Proxima Nova"/>
                <a:ea typeface="Proxima Nova"/>
                <a:cs typeface="Proxima Nova"/>
                <a:sym typeface="Proxima Nova"/>
              </a:rPr>
              <a:t>Output UTXO</a:t>
            </a:r>
            <a:endParaRPr sz="3000">
              <a:latin typeface="Proxima Nova"/>
              <a:ea typeface="Proxima Nova"/>
              <a:cs typeface="Proxima Nova"/>
              <a:sym typeface="Proxima Nova"/>
            </a:endParaRPr>
          </a:p>
          <a:p>
            <a:pPr marL="0" lvl="0" indent="0" algn="ctr" rtl="0">
              <a:spcBef>
                <a:spcPts val="0"/>
              </a:spcBef>
              <a:spcAft>
                <a:spcPts val="0"/>
              </a:spcAft>
              <a:buNone/>
            </a:pPr>
            <a:r>
              <a:rPr lang="en-US" sz="3000">
                <a:latin typeface="Proxima Nova"/>
                <a:ea typeface="Proxima Nova"/>
                <a:cs typeface="Proxima Nova"/>
                <a:sym typeface="Proxima Nova"/>
              </a:rPr>
              <a:t>(3 BTC)</a:t>
            </a:r>
            <a:endParaRPr sz="3000">
              <a:latin typeface="Proxima Nova"/>
              <a:ea typeface="Proxima Nova"/>
              <a:cs typeface="Proxima Nova"/>
              <a:sym typeface="Proxima Nova"/>
            </a:endParaRPr>
          </a:p>
        </p:txBody>
      </p:sp>
      <p:sp>
        <p:nvSpPr>
          <p:cNvPr id="1346" name="Google Shape;1346;p96"/>
          <p:cNvSpPr/>
          <p:nvPr/>
        </p:nvSpPr>
        <p:spPr>
          <a:xfrm>
            <a:off x="6682089" y="6328332"/>
            <a:ext cx="2131800" cy="2131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dirty="0">
                <a:solidFill>
                  <a:schemeClr val="tx1"/>
                </a:solidFill>
                <a:latin typeface="Proxima Nova"/>
                <a:ea typeface="Proxima Nova"/>
                <a:cs typeface="Proxima Nova"/>
                <a:sym typeface="Proxima Nova"/>
              </a:rPr>
              <a:t>Output UTXO</a:t>
            </a:r>
            <a:endParaRPr sz="3000" dirty="0">
              <a:solidFill>
                <a:schemeClr val="tx1"/>
              </a:solidFill>
              <a:latin typeface="Proxima Nova"/>
              <a:ea typeface="Proxima Nova"/>
              <a:cs typeface="Proxima Nova"/>
              <a:sym typeface="Proxima Nova"/>
            </a:endParaRPr>
          </a:p>
          <a:p>
            <a:pPr marL="0" lvl="0" indent="0" algn="ctr" rtl="0">
              <a:spcBef>
                <a:spcPts val="0"/>
              </a:spcBef>
              <a:spcAft>
                <a:spcPts val="0"/>
              </a:spcAft>
              <a:buNone/>
            </a:pPr>
            <a:r>
              <a:rPr lang="en-US" sz="3000" dirty="0">
                <a:solidFill>
                  <a:schemeClr val="tx1"/>
                </a:solidFill>
                <a:latin typeface="Proxima Nova"/>
                <a:ea typeface="Proxima Nova"/>
                <a:cs typeface="Proxima Nova"/>
                <a:sym typeface="Proxima Nova"/>
              </a:rPr>
              <a:t>(1 BTC)</a:t>
            </a:r>
            <a:endParaRPr sz="3000" dirty="0">
              <a:solidFill>
                <a:schemeClr val="tx1"/>
              </a:solidFill>
              <a:latin typeface="Proxima Nova"/>
              <a:ea typeface="Proxima Nova"/>
              <a:cs typeface="Proxima Nova"/>
              <a:sym typeface="Proxima Nova"/>
            </a:endParaRPr>
          </a:p>
        </p:txBody>
      </p:sp>
      <p:sp>
        <p:nvSpPr>
          <p:cNvPr id="1347" name="Google Shape;1347;p96"/>
          <p:cNvSpPr/>
          <p:nvPr/>
        </p:nvSpPr>
        <p:spPr>
          <a:xfrm>
            <a:off x="6682089" y="9419734"/>
            <a:ext cx="2131800" cy="2131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dirty="0">
                <a:solidFill>
                  <a:schemeClr val="tx1"/>
                </a:solidFill>
                <a:latin typeface="Proxima Nova"/>
                <a:ea typeface="Proxima Nova"/>
                <a:cs typeface="Proxima Nova"/>
                <a:sym typeface="Proxima Nova"/>
              </a:rPr>
              <a:t>Output UTXO</a:t>
            </a:r>
            <a:endParaRPr sz="3000" dirty="0">
              <a:solidFill>
                <a:schemeClr val="tx1"/>
              </a:solidFill>
              <a:latin typeface="Proxima Nova"/>
              <a:ea typeface="Proxima Nova"/>
              <a:cs typeface="Proxima Nova"/>
              <a:sym typeface="Proxima Nova"/>
            </a:endParaRPr>
          </a:p>
          <a:p>
            <a:pPr marL="0" lvl="0" indent="0" algn="ctr" rtl="0">
              <a:spcBef>
                <a:spcPts val="0"/>
              </a:spcBef>
              <a:spcAft>
                <a:spcPts val="0"/>
              </a:spcAft>
              <a:buNone/>
            </a:pPr>
            <a:r>
              <a:rPr lang="en-US" sz="3000" dirty="0">
                <a:solidFill>
                  <a:schemeClr val="tx1"/>
                </a:solidFill>
                <a:latin typeface="Proxima Nova"/>
                <a:ea typeface="Proxima Nova"/>
                <a:cs typeface="Proxima Nova"/>
                <a:sym typeface="Proxima Nova"/>
              </a:rPr>
              <a:t>(0.1 BTC)</a:t>
            </a:r>
            <a:endParaRPr sz="3000" dirty="0">
              <a:solidFill>
                <a:schemeClr val="tx1"/>
              </a:solidFill>
              <a:latin typeface="Proxima Nova"/>
              <a:ea typeface="Proxima Nova"/>
              <a:cs typeface="Proxima Nova"/>
              <a:sym typeface="Proxima Nova"/>
            </a:endParaRPr>
          </a:p>
        </p:txBody>
      </p:sp>
      <p:sp>
        <p:nvSpPr>
          <p:cNvPr id="1348" name="Google Shape;1348;p96"/>
          <p:cNvSpPr txBox="1"/>
          <p:nvPr/>
        </p:nvSpPr>
        <p:spPr>
          <a:xfrm>
            <a:off x="6897010" y="8320080"/>
            <a:ext cx="1702200" cy="126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800">
                <a:solidFill>
                  <a:schemeClr val="tx1"/>
                </a:solidFill>
                <a:latin typeface="Proxima Nova"/>
                <a:ea typeface="Proxima Nova"/>
                <a:cs typeface="Proxima Nova"/>
                <a:sym typeface="Proxima Nova"/>
              </a:rPr>
              <a:t>...</a:t>
            </a:r>
            <a:endParaRPr sz="4800">
              <a:solidFill>
                <a:schemeClr val="tx1"/>
              </a:solidFill>
              <a:latin typeface="Proxima Nova"/>
              <a:ea typeface="Proxima Nova"/>
              <a:cs typeface="Proxima Nova"/>
              <a:sym typeface="Proxima Nova"/>
            </a:endParaRPr>
          </a:p>
        </p:txBody>
      </p:sp>
      <p:cxnSp>
        <p:nvCxnSpPr>
          <p:cNvPr id="1349" name="Google Shape;1349;p96"/>
          <p:cNvCxnSpPr>
            <a:cxnSpLocks/>
          </p:cNvCxnSpPr>
          <p:nvPr/>
        </p:nvCxnSpPr>
        <p:spPr>
          <a:xfrm rot="10800000" flipH="1">
            <a:off x="4875000" y="4829845"/>
            <a:ext cx="1807200" cy="2564400"/>
          </a:xfrm>
          <a:prstGeom prst="curvedConnector3">
            <a:avLst>
              <a:gd name="adj1" fmla="val 50003"/>
            </a:avLst>
          </a:prstGeom>
          <a:noFill/>
          <a:ln w="28575" cap="flat" cmpd="sng">
            <a:solidFill>
              <a:schemeClr val="tx1"/>
            </a:solidFill>
            <a:prstDash val="solid"/>
            <a:round/>
            <a:headEnd type="none" w="med" len="med"/>
            <a:tailEnd type="stealth" w="med" len="med"/>
          </a:ln>
        </p:spPr>
      </p:cxnSp>
      <p:cxnSp>
        <p:nvCxnSpPr>
          <p:cNvPr id="1350" name="Google Shape;1350;p96"/>
          <p:cNvCxnSpPr>
            <a:cxnSpLocks/>
            <a:endCxn id="1346" idx="1"/>
          </p:cNvCxnSpPr>
          <p:nvPr/>
        </p:nvCxnSpPr>
        <p:spPr>
          <a:xfrm>
            <a:off x="4875000" y="7394245"/>
            <a:ext cx="1807200" cy="0"/>
          </a:xfrm>
          <a:prstGeom prst="straightConnector1">
            <a:avLst/>
          </a:prstGeom>
          <a:noFill/>
          <a:ln w="28575" cap="flat" cmpd="sng">
            <a:solidFill>
              <a:schemeClr val="tx1"/>
            </a:solidFill>
            <a:prstDash val="solid"/>
            <a:round/>
            <a:headEnd type="none" w="med" len="med"/>
            <a:tailEnd type="triangle" w="med" len="med"/>
          </a:ln>
        </p:spPr>
      </p:cxnSp>
      <p:cxnSp>
        <p:nvCxnSpPr>
          <p:cNvPr id="1351" name="Google Shape;1351;p96"/>
          <p:cNvCxnSpPr>
            <a:cxnSpLocks/>
            <a:endCxn id="1347" idx="1"/>
          </p:cNvCxnSpPr>
          <p:nvPr/>
        </p:nvCxnSpPr>
        <p:spPr>
          <a:xfrm>
            <a:off x="4875000" y="7394245"/>
            <a:ext cx="1807200" cy="3091500"/>
          </a:xfrm>
          <a:prstGeom prst="curvedConnector3">
            <a:avLst>
              <a:gd name="adj1" fmla="val 50003"/>
            </a:avLst>
          </a:prstGeom>
          <a:noFill/>
          <a:ln w="28575" cap="flat" cmpd="sng">
            <a:solidFill>
              <a:schemeClr val="tx1"/>
            </a:solidFill>
            <a:prstDash val="solid"/>
            <a:round/>
            <a:headEnd type="none" w="med" len="med"/>
            <a:tailEnd type="triangle" w="med" len="med"/>
          </a:ln>
        </p:spPr>
      </p:cxnSp>
      <p:sp>
        <p:nvSpPr>
          <p:cNvPr id="1352" name="Google Shape;1352;p96"/>
          <p:cNvSpPr/>
          <p:nvPr/>
        </p:nvSpPr>
        <p:spPr>
          <a:xfrm>
            <a:off x="9547200" y="9785592"/>
            <a:ext cx="2680200" cy="1400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dirty="0">
                <a:solidFill>
                  <a:schemeClr val="tx1"/>
                </a:solidFill>
                <a:latin typeface="Proxima Nova"/>
                <a:ea typeface="Proxima Nova"/>
                <a:cs typeface="Proxima Nova"/>
                <a:sym typeface="Proxima Nova"/>
              </a:rPr>
              <a:t>0.2 BTC</a:t>
            </a:r>
            <a:endParaRPr sz="3000" dirty="0">
              <a:solidFill>
                <a:schemeClr val="tx1"/>
              </a:solidFill>
              <a:latin typeface="Proxima Nova"/>
              <a:ea typeface="Proxima Nova"/>
              <a:cs typeface="Proxima Nova"/>
              <a:sym typeface="Proxima Nova"/>
            </a:endParaRPr>
          </a:p>
        </p:txBody>
      </p:sp>
      <p:sp>
        <p:nvSpPr>
          <p:cNvPr id="1353" name="Google Shape;1353;p96"/>
          <p:cNvSpPr txBox="1"/>
          <p:nvPr/>
        </p:nvSpPr>
        <p:spPr>
          <a:xfrm>
            <a:off x="2527200" y="3175200"/>
            <a:ext cx="3024000" cy="669600"/>
          </a:xfrm>
          <a:prstGeom prst="rect">
            <a:avLst/>
          </a:prstGeom>
          <a:solidFill>
            <a:schemeClr val="lt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dirty="0">
                <a:solidFill>
                  <a:schemeClr val="tx1"/>
                </a:solidFill>
                <a:latin typeface="Proxima Nova"/>
                <a:ea typeface="Proxima Nova"/>
                <a:cs typeface="Proxima Nova"/>
                <a:sym typeface="Proxima Nova"/>
              </a:rPr>
              <a:t>TRANSACTION</a:t>
            </a:r>
            <a:endParaRPr sz="3000" dirty="0">
              <a:solidFill>
                <a:schemeClr val="tx1"/>
              </a:solidFill>
              <a:latin typeface="Proxima Nova"/>
              <a:ea typeface="Proxima Nova"/>
              <a:cs typeface="Proxima Nova"/>
              <a:sym typeface="Proxima Nova"/>
            </a:endParaRPr>
          </a:p>
        </p:txBody>
      </p:sp>
      <p:sp>
        <p:nvSpPr>
          <p:cNvPr id="1354" name="Google Shape;1354;p96"/>
          <p:cNvSpPr txBox="1"/>
          <p:nvPr/>
        </p:nvSpPr>
        <p:spPr>
          <a:xfrm>
            <a:off x="9547198" y="9114192"/>
            <a:ext cx="2882400" cy="801000"/>
          </a:xfrm>
          <a:prstGeom prst="rect">
            <a:avLst/>
          </a:prstGeom>
          <a:solidFill>
            <a:schemeClr val="lt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chemeClr val="tx1"/>
                </a:solidFill>
                <a:latin typeface="Proxima Nova"/>
                <a:ea typeface="Proxima Nova"/>
                <a:cs typeface="Proxima Nova"/>
                <a:sym typeface="Proxima Nova"/>
              </a:rPr>
              <a:t>Transaction Fee</a:t>
            </a:r>
            <a:endParaRPr sz="2800" dirty="0">
              <a:solidFill>
                <a:schemeClr val="tx1"/>
              </a:solidFill>
              <a:latin typeface="Proxima Nova"/>
              <a:ea typeface="Proxima Nova"/>
              <a:cs typeface="Proxima Nova"/>
              <a:sym typeface="Proxima Nova"/>
            </a:endParaRPr>
          </a:p>
        </p:txBody>
      </p:sp>
      <p:sp>
        <p:nvSpPr>
          <p:cNvPr id="19" name="Google Shape;1313;p93">
            <a:extLst>
              <a:ext uri="{FF2B5EF4-FFF2-40B4-BE49-F238E27FC236}">
                <a16:creationId xmlns:a16="http://schemas.microsoft.com/office/drawing/2014/main" id="{11ED3BFF-EB8A-497B-B5AC-7CA4401C4337}"/>
              </a:ext>
            </a:extLst>
          </p:cNvPr>
          <p:cNvSpPr txBox="1"/>
          <p:nvPr/>
        </p:nvSpPr>
        <p:spPr>
          <a:xfrm>
            <a:off x="2924725" y="212387"/>
            <a:ext cx="19464600" cy="155436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366"/>
        <p:cNvGrpSpPr/>
        <p:nvPr/>
      </p:nvGrpSpPr>
      <p:grpSpPr>
        <a:xfrm>
          <a:off x="0" y="0"/>
          <a:ext cx="0" cy="0"/>
          <a:chOff x="0" y="0"/>
          <a:chExt cx="0" cy="0"/>
        </a:xfrm>
      </p:grpSpPr>
      <p:sp>
        <p:nvSpPr>
          <p:cNvPr id="1367" name="Google Shape;1367;p98"/>
          <p:cNvSpPr txBox="1">
            <a:spLocks noGrp="1"/>
          </p:cNvSpPr>
          <p:nvPr>
            <p:ph type="body" idx="4294967295"/>
          </p:nvPr>
        </p:nvSpPr>
        <p:spPr>
          <a:xfrm>
            <a:off x="1662113" y="4316413"/>
            <a:ext cx="22715537" cy="5083175"/>
          </a:xfrm>
          <a:prstGeom prst="rect">
            <a:avLst/>
          </a:prstGeom>
          <a:noFill/>
          <a:ln>
            <a:noFill/>
          </a:ln>
        </p:spPr>
        <p:txBody>
          <a:bodyPr spcFirstLastPara="1" wrap="square" lIns="243750" tIns="243750" rIns="243750" bIns="243750" anchor="ctr" anchorCtr="0">
            <a:noAutofit/>
          </a:bodyPr>
          <a:lstStyle/>
          <a:p>
            <a:pPr marL="0" lvl="0" indent="0" algn="just" rtl="0">
              <a:spcBef>
                <a:spcPts val="0"/>
              </a:spcBef>
              <a:spcAft>
                <a:spcPts val="0"/>
              </a:spcAft>
              <a:buNone/>
            </a:pPr>
            <a:r>
              <a:rPr lang="en-US" sz="6400" dirty="0">
                <a:solidFill>
                  <a:schemeClr val="tx1"/>
                </a:solidFill>
                <a:latin typeface="Roboto Mono"/>
                <a:ea typeface="Roboto Mono"/>
                <a:cs typeface="Roboto Mono"/>
                <a:sym typeface="Roboto Mono"/>
              </a:rPr>
              <a:t>MINING_REVENUE = </a:t>
            </a:r>
            <a:r>
              <a:rPr lang="en-US" sz="6400" i="1" dirty="0">
                <a:solidFill>
                  <a:schemeClr val="tx1"/>
                </a:solidFill>
                <a:highlight>
                  <a:srgbClr val="93C47D"/>
                </a:highlight>
                <a:latin typeface="Roboto Mono"/>
                <a:ea typeface="Roboto Mono"/>
                <a:cs typeface="Roboto Mono"/>
                <a:sym typeface="Roboto Mono"/>
              </a:rPr>
              <a:t>BLOCK_REWARD</a:t>
            </a:r>
            <a:r>
              <a:rPr lang="en-US" sz="6400" i="1" dirty="0">
                <a:solidFill>
                  <a:schemeClr val="tx1"/>
                </a:solidFill>
                <a:latin typeface="Roboto Mono"/>
                <a:ea typeface="Roboto Mono"/>
                <a:cs typeface="Roboto Mono"/>
                <a:sym typeface="Roboto Mono"/>
              </a:rPr>
              <a:t> </a:t>
            </a:r>
            <a:r>
              <a:rPr lang="en-US" sz="6400" dirty="0">
                <a:solidFill>
                  <a:schemeClr val="tx1"/>
                </a:solidFill>
                <a:latin typeface="Roboto Mono"/>
                <a:ea typeface="Roboto Mono"/>
                <a:cs typeface="Roboto Mono"/>
                <a:sym typeface="Roboto Mono"/>
              </a:rPr>
              <a:t>+ </a:t>
            </a:r>
            <a:r>
              <a:rPr lang="en-US" sz="6400" i="1" dirty="0">
                <a:solidFill>
                  <a:schemeClr val="tx1"/>
                </a:solidFill>
                <a:highlight>
                  <a:srgbClr val="B6D7A8"/>
                </a:highlight>
                <a:latin typeface="Roboto Mono"/>
                <a:ea typeface="Roboto Mono"/>
                <a:cs typeface="Roboto Mono"/>
                <a:sym typeface="Roboto Mono"/>
              </a:rPr>
              <a:t>TX_FEES</a:t>
            </a:r>
            <a:endParaRPr sz="6400" i="1" dirty="0">
              <a:solidFill>
                <a:schemeClr val="tx1"/>
              </a:solidFill>
              <a:highlight>
                <a:srgbClr val="B6D7A8"/>
              </a:highlight>
              <a:latin typeface="Roboto Mono"/>
              <a:ea typeface="Roboto Mono"/>
              <a:cs typeface="Roboto Mono"/>
              <a:sym typeface="Roboto Mono"/>
            </a:endParaRPr>
          </a:p>
          <a:p>
            <a:pPr marL="0" lvl="0" indent="0" algn="just" rtl="0">
              <a:spcBef>
                <a:spcPts val="0"/>
              </a:spcBef>
              <a:spcAft>
                <a:spcPts val="0"/>
              </a:spcAft>
              <a:buNone/>
            </a:pPr>
            <a:r>
              <a:rPr lang="en-US" sz="6400" dirty="0">
                <a:solidFill>
                  <a:schemeClr val="tx1"/>
                </a:solidFill>
                <a:latin typeface="Roboto Mono"/>
                <a:ea typeface="Roboto Mono"/>
                <a:cs typeface="Roboto Mono"/>
                <a:sym typeface="Roboto Mono"/>
              </a:rPr>
              <a:t>MINING_COST = FIXED_COSTS + VARIABLE_COSTS</a:t>
            </a:r>
            <a:endParaRPr sz="6400" dirty="0">
              <a:solidFill>
                <a:schemeClr val="tx1"/>
              </a:solidFill>
              <a:latin typeface="Roboto Mono"/>
              <a:ea typeface="Roboto Mono"/>
              <a:cs typeface="Roboto Mono"/>
              <a:sym typeface="Roboto Mono"/>
            </a:endParaRPr>
          </a:p>
          <a:p>
            <a:pPr marL="0" marR="0" lvl="0" indent="0" algn="just" rtl="0">
              <a:lnSpc>
                <a:spcPct val="100000"/>
              </a:lnSpc>
              <a:spcBef>
                <a:spcPts val="0"/>
              </a:spcBef>
              <a:spcAft>
                <a:spcPts val="0"/>
              </a:spcAft>
              <a:buNone/>
            </a:pPr>
            <a:endParaRPr sz="6400" dirty="0">
              <a:solidFill>
                <a:schemeClr val="tx1"/>
              </a:solidFill>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solidFill>
                  <a:schemeClr val="tx1"/>
                </a:solidFill>
                <a:latin typeface="Roboto Mono"/>
                <a:ea typeface="Roboto Mono"/>
                <a:cs typeface="Roboto Mono"/>
                <a:sym typeface="Roboto Mono"/>
              </a:rPr>
              <a:t>if MINING_REVENUE &gt; MINING_COST:</a:t>
            </a:r>
            <a:endParaRPr sz="6400" dirty="0">
              <a:solidFill>
                <a:schemeClr val="tx1"/>
              </a:solidFill>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solidFill>
                  <a:schemeClr val="tx1"/>
                </a:solidFill>
                <a:latin typeface="Roboto Mono"/>
                <a:ea typeface="Roboto Mono"/>
                <a:cs typeface="Roboto Mono"/>
                <a:sym typeface="Roboto Mono"/>
              </a:rPr>
              <a:t>	</a:t>
            </a:r>
            <a:r>
              <a:rPr lang="en-US" sz="6400" dirty="0" err="1">
                <a:solidFill>
                  <a:schemeClr val="tx1"/>
                </a:solidFill>
                <a:latin typeface="Roboto Mono"/>
                <a:ea typeface="Roboto Mono"/>
                <a:cs typeface="Roboto Mono"/>
                <a:sym typeface="Roboto Mono"/>
              </a:rPr>
              <a:t>miner.get_profit</a:t>
            </a:r>
            <a:r>
              <a:rPr lang="en-US" sz="6400" dirty="0">
                <a:solidFill>
                  <a:schemeClr val="tx1"/>
                </a:solidFill>
                <a:latin typeface="Roboto Mono"/>
                <a:ea typeface="Roboto Mono"/>
                <a:cs typeface="Roboto Mono"/>
                <a:sym typeface="Roboto Mono"/>
              </a:rPr>
              <a:t>()</a:t>
            </a:r>
            <a:endParaRPr sz="6400" dirty="0">
              <a:solidFill>
                <a:schemeClr val="tx1"/>
              </a:solidFill>
              <a:latin typeface="Roboto Mono"/>
              <a:ea typeface="Roboto Mono"/>
              <a:cs typeface="Roboto Mono"/>
              <a:sym typeface="Roboto Mono"/>
            </a:endParaRPr>
          </a:p>
        </p:txBody>
      </p:sp>
      <p:sp>
        <p:nvSpPr>
          <p:cNvPr id="1368" name="Google Shape;1368;p98"/>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sp>
        <p:nvSpPr>
          <p:cNvPr id="7" name="Google Shape;1313;p93">
            <a:extLst>
              <a:ext uri="{FF2B5EF4-FFF2-40B4-BE49-F238E27FC236}">
                <a16:creationId xmlns:a16="http://schemas.microsoft.com/office/drawing/2014/main" id="{FD5C9CDC-967E-405B-B230-6562DEA1ABF3}"/>
              </a:ext>
            </a:extLst>
          </p:cNvPr>
          <p:cNvSpPr txBox="1"/>
          <p:nvPr/>
        </p:nvSpPr>
        <p:spPr>
          <a:xfrm>
            <a:off x="2924725" y="212387"/>
            <a:ext cx="19464600" cy="155436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375"/>
        <p:cNvGrpSpPr/>
        <p:nvPr/>
      </p:nvGrpSpPr>
      <p:grpSpPr>
        <a:xfrm>
          <a:off x="0" y="0"/>
          <a:ext cx="0" cy="0"/>
          <a:chOff x="0" y="0"/>
          <a:chExt cx="0" cy="0"/>
        </a:xfrm>
      </p:grpSpPr>
      <p:sp>
        <p:nvSpPr>
          <p:cNvPr id="1376" name="Google Shape;1376;p99"/>
          <p:cNvSpPr txBox="1">
            <a:spLocks noGrp="1"/>
          </p:cNvSpPr>
          <p:nvPr>
            <p:ph type="body" idx="4294967295"/>
          </p:nvPr>
        </p:nvSpPr>
        <p:spPr>
          <a:xfrm>
            <a:off x="1662113" y="4316413"/>
            <a:ext cx="22715537" cy="5083175"/>
          </a:xfrm>
          <a:prstGeom prst="rect">
            <a:avLst/>
          </a:prstGeom>
          <a:noFill/>
          <a:ln>
            <a:noFill/>
          </a:ln>
        </p:spPr>
        <p:txBody>
          <a:bodyPr spcFirstLastPara="1" wrap="square" lIns="243750" tIns="243750" rIns="243750" bIns="243750" anchor="ctr" anchorCtr="0">
            <a:noAutofit/>
          </a:bodyPr>
          <a:lstStyle/>
          <a:p>
            <a:pPr marL="0" lvl="0" indent="0" algn="just" rtl="0">
              <a:spcBef>
                <a:spcPts val="0"/>
              </a:spcBef>
              <a:spcAft>
                <a:spcPts val="0"/>
              </a:spcAft>
              <a:buNone/>
            </a:pPr>
            <a:r>
              <a:rPr lang="en-US" sz="6400" dirty="0">
                <a:latin typeface="Roboto Mono"/>
                <a:ea typeface="Roboto Mono"/>
                <a:cs typeface="Roboto Mono"/>
                <a:sym typeface="Roboto Mono"/>
              </a:rPr>
              <a:t>MINING_REVENUE = </a:t>
            </a:r>
            <a:r>
              <a:rPr lang="en-US" sz="6400" i="1" dirty="0">
                <a:highlight>
                  <a:srgbClr val="93C47D"/>
                </a:highlight>
                <a:latin typeface="Roboto Mono"/>
                <a:ea typeface="Roboto Mono"/>
                <a:cs typeface="Roboto Mono"/>
                <a:sym typeface="Roboto Mono"/>
              </a:rPr>
              <a:t>BLOCK_REWARD</a:t>
            </a:r>
            <a:r>
              <a:rPr lang="en-US" sz="6400" i="1" dirty="0">
                <a:latin typeface="Roboto Mono"/>
                <a:ea typeface="Roboto Mono"/>
                <a:cs typeface="Roboto Mono"/>
                <a:sym typeface="Roboto Mono"/>
              </a:rPr>
              <a:t> </a:t>
            </a:r>
            <a:r>
              <a:rPr lang="en-US" sz="6400" dirty="0">
                <a:latin typeface="Roboto Mono"/>
                <a:ea typeface="Roboto Mono"/>
                <a:cs typeface="Roboto Mono"/>
                <a:sym typeface="Roboto Mono"/>
              </a:rPr>
              <a:t>+ </a:t>
            </a:r>
            <a:r>
              <a:rPr lang="en-US" sz="6400" i="1" dirty="0">
                <a:highlight>
                  <a:srgbClr val="B6D7A8"/>
                </a:highlight>
                <a:latin typeface="Roboto Mono"/>
                <a:ea typeface="Roboto Mono"/>
                <a:cs typeface="Roboto Mono"/>
                <a:sym typeface="Roboto Mono"/>
              </a:rPr>
              <a:t>TX_FEES</a:t>
            </a:r>
            <a:endParaRPr sz="6400" i="1" dirty="0">
              <a:highlight>
                <a:srgbClr val="B6D7A8"/>
              </a:highlight>
              <a:latin typeface="Roboto Mono"/>
              <a:ea typeface="Roboto Mono"/>
              <a:cs typeface="Roboto Mono"/>
              <a:sym typeface="Roboto Mono"/>
            </a:endParaRPr>
          </a:p>
          <a:p>
            <a:pPr marL="0" lvl="0" indent="0" algn="just" rtl="0">
              <a:spcBef>
                <a:spcPts val="0"/>
              </a:spcBef>
              <a:spcAft>
                <a:spcPts val="0"/>
              </a:spcAft>
              <a:buNone/>
            </a:pPr>
            <a:r>
              <a:rPr lang="en-US" sz="6400" dirty="0">
                <a:latin typeface="Roboto Mono"/>
                <a:ea typeface="Roboto Mono"/>
                <a:cs typeface="Roboto Mono"/>
                <a:sym typeface="Roboto Mono"/>
              </a:rPr>
              <a:t>MINING_COST = </a:t>
            </a:r>
            <a:r>
              <a:rPr lang="en-US" sz="6400" i="1" dirty="0">
                <a:highlight>
                  <a:srgbClr val="E06666"/>
                </a:highlight>
                <a:latin typeface="Roboto Mono"/>
                <a:ea typeface="Roboto Mono"/>
                <a:cs typeface="Roboto Mono"/>
                <a:sym typeface="Roboto Mono"/>
              </a:rPr>
              <a:t>FIXED_COSTS</a:t>
            </a:r>
            <a:r>
              <a:rPr lang="en-US" sz="6400" dirty="0">
                <a:latin typeface="Roboto Mono"/>
                <a:ea typeface="Roboto Mono"/>
                <a:cs typeface="Roboto Mono"/>
                <a:sym typeface="Roboto Mono"/>
              </a:rPr>
              <a:t> + VARIABLE_COSTS</a:t>
            </a:r>
            <a:endParaRPr sz="6400" dirty="0">
              <a:latin typeface="Roboto Mono"/>
              <a:ea typeface="Roboto Mono"/>
              <a:cs typeface="Roboto Mono"/>
              <a:sym typeface="Roboto Mono"/>
            </a:endParaRPr>
          </a:p>
          <a:p>
            <a:pPr marL="0" marR="0" lvl="0" indent="0" algn="just" rtl="0">
              <a:lnSpc>
                <a:spcPct val="100000"/>
              </a:lnSpc>
              <a:spcBef>
                <a:spcPts val="0"/>
              </a:spcBef>
              <a:spcAft>
                <a:spcPts val="0"/>
              </a:spcAft>
              <a:buNone/>
            </a:pPr>
            <a:endParaRPr sz="6400" dirty="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latin typeface="Roboto Mono"/>
                <a:ea typeface="Roboto Mono"/>
                <a:cs typeface="Roboto Mono"/>
                <a:sym typeface="Roboto Mono"/>
              </a:rPr>
              <a:t>if MINING_REVENUE &gt; MINING_COST:</a:t>
            </a:r>
            <a:endParaRPr sz="6400" dirty="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dirty="0">
                <a:latin typeface="Roboto Mono"/>
                <a:ea typeface="Roboto Mono"/>
                <a:cs typeface="Roboto Mono"/>
                <a:sym typeface="Roboto Mono"/>
              </a:rPr>
              <a:t>	</a:t>
            </a:r>
            <a:r>
              <a:rPr lang="en-US" sz="6400" dirty="0" err="1">
                <a:latin typeface="Roboto Mono"/>
                <a:ea typeface="Roboto Mono"/>
                <a:cs typeface="Roboto Mono"/>
                <a:sym typeface="Roboto Mono"/>
              </a:rPr>
              <a:t>miner.get_profit</a:t>
            </a:r>
            <a:r>
              <a:rPr lang="en-US" sz="6400" dirty="0">
                <a:latin typeface="Roboto Mono"/>
                <a:ea typeface="Roboto Mono"/>
                <a:cs typeface="Roboto Mono"/>
                <a:sym typeface="Roboto Mono"/>
              </a:rPr>
              <a:t>()</a:t>
            </a:r>
            <a:endParaRPr sz="6400" dirty="0">
              <a:latin typeface="Roboto Mono"/>
              <a:ea typeface="Roboto Mono"/>
              <a:cs typeface="Roboto Mono"/>
              <a:sym typeface="Roboto Mono"/>
            </a:endParaRPr>
          </a:p>
        </p:txBody>
      </p:sp>
      <p:sp>
        <p:nvSpPr>
          <p:cNvPr id="1377" name="Google Shape;1377;p99"/>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sp>
        <p:nvSpPr>
          <p:cNvPr id="7" name="Google Shape;1313;p93">
            <a:extLst>
              <a:ext uri="{FF2B5EF4-FFF2-40B4-BE49-F238E27FC236}">
                <a16:creationId xmlns:a16="http://schemas.microsoft.com/office/drawing/2014/main" id="{C4C7A017-3F26-4C8B-9007-2924116286E5}"/>
              </a:ext>
            </a:extLst>
          </p:cNvPr>
          <p:cNvSpPr txBox="1"/>
          <p:nvPr/>
        </p:nvSpPr>
        <p:spPr>
          <a:xfrm>
            <a:off x="2924725" y="212387"/>
            <a:ext cx="19464600" cy="155436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6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384"/>
        <p:cNvGrpSpPr/>
        <p:nvPr/>
      </p:nvGrpSpPr>
      <p:grpSpPr>
        <a:xfrm>
          <a:off x="0" y="0"/>
          <a:ext cx="0" cy="0"/>
          <a:chOff x="0" y="0"/>
          <a:chExt cx="0" cy="0"/>
        </a:xfrm>
      </p:grpSpPr>
      <p:graphicFrame>
        <p:nvGraphicFramePr>
          <p:cNvPr id="1385" name="Google Shape;1385;p100"/>
          <p:cNvGraphicFramePr/>
          <p:nvPr>
            <p:extLst>
              <p:ext uri="{D42A27DB-BD31-4B8C-83A1-F6EECF244321}">
                <p14:modId xmlns:p14="http://schemas.microsoft.com/office/powerpoint/2010/main" val="3017950248"/>
              </p:ext>
            </p:extLst>
          </p:nvPr>
        </p:nvGraphicFramePr>
        <p:xfrm>
          <a:off x="1116642" y="3267233"/>
          <a:ext cx="9753600" cy="7454060"/>
        </p:xfrm>
        <a:graphic>
          <a:graphicData uri="http://schemas.openxmlformats.org/drawingml/2006/table">
            <a:tbl>
              <a:tblPr>
                <a:noFill/>
                <a:tableStyleId>{214097EF-F778-4AB7-B044-8440096C7BF9}</a:tableStyleId>
              </a:tblPr>
              <a:tblGrid>
                <a:gridCol w="1922300">
                  <a:extLst>
                    <a:ext uri="{9D8B030D-6E8A-4147-A177-3AD203B41FA5}">
                      <a16:colId xmlns:a16="http://schemas.microsoft.com/office/drawing/2014/main" val="20000"/>
                    </a:ext>
                  </a:extLst>
                </a:gridCol>
                <a:gridCol w="3822750">
                  <a:extLst>
                    <a:ext uri="{9D8B030D-6E8A-4147-A177-3AD203B41FA5}">
                      <a16:colId xmlns:a16="http://schemas.microsoft.com/office/drawing/2014/main" val="20001"/>
                    </a:ext>
                  </a:extLst>
                </a:gridCol>
                <a:gridCol w="4008550">
                  <a:extLst>
                    <a:ext uri="{9D8B030D-6E8A-4147-A177-3AD203B41FA5}">
                      <a16:colId xmlns:a16="http://schemas.microsoft.com/office/drawing/2014/main" val="20002"/>
                    </a:ext>
                  </a:extLst>
                </a:gridCol>
              </a:tblGrid>
              <a:tr h="1459675">
                <a:tc>
                  <a:txBody>
                    <a:bodyPr/>
                    <a:lstStyle/>
                    <a:p>
                      <a:pPr marL="0" lvl="0" indent="0" algn="ctr" rtl="0">
                        <a:spcBef>
                          <a:spcPts val="0"/>
                        </a:spcBef>
                        <a:spcAft>
                          <a:spcPts val="0"/>
                        </a:spcAft>
                        <a:buNone/>
                      </a:pPr>
                      <a:endParaRPr sz="3700" b="1">
                        <a:solidFill>
                          <a:schemeClr val="tx1"/>
                        </a:solidFill>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T w="9525" cap="flat" cmpd="sng">
                      <a:solidFill>
                        <a:srgbClr val="9E9E9E">
                          <a:alpha val="0"/>
                        </a:srgbClr>
                      </a:solidFill>
                      <a:prstDash val="solid"/>
                      <a:round/>
                      <a:headEnd type="none" w="sm" len="sm"/>
                      <a:tailEnd type="none" w="sm" len="sm"/>
                    </a:lnT>
                  </a:tcPr>
                </a:tc>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hashes / second</a:t>
                      </a:r>
                      <a:endParaRPr sz="3700" b="1">
                        <a:solidFill>
                          <a:schemeClr val="tx1"/>
                        </a:solidFill>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time to block (years)</a:t>
                      </a:r>
                      <a:endParaRPr sz="3700" b="1">
                        <a:solidFill>
                          <a:schemeClr val="tx1"/>
                        </a:solidFill>
                        <a:latin typeface="Proxima Nova"/>
                        <a:ea typeface="Proxima Nova"/>
                        <a:cs typeface="Proxima Nova"/>
                        <a:sym typeface="Proxima Nova"/>
                      </a:endParaRPr>
                    </a:p>
                  </a:txBody>
                  <a:tcPr marL="243725" marR="243725" marT="243800" marB="243800" anchor="ctr">
                    <a:solidFill>
                      <a:schemeClr val="accent2"/>
                    </a:solidFill>
                  </a:tcPr>
                </a:tc>
                <a:extLst>
                  <a:ext uri="{0D108BD9-81ED-4DB2-BD59-A6C34878D82A}">
                    <a16:rowId xmlns:a16="http://schemas.microsoft.com/office/drawing/2014/main" val="10000"/>
                  </a:ext>
                </a:extLst>
              </a:tr>
              <a:tr h="1459675">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CPU</a:t>
                      </a:r>
                      <a:endParaRPr sz="3700" b="1">
                        <a:solidFill>
                          <a:schemeClr val="tx1"/>
                        </a:solidFill>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20 million</a:t>
                      </a:r>
                      <a:endParaRPr sz="3700" b="1">
                        <a:solidFill>
                          <a:schemeClr val="tx1"/>
                        </a:solidFill>
                        <a:latin typeface="Proxima Nova"/>
                        <a:ea typeface="Proxima Nova"/>
                        <a:cs typeface="Proxima Nova"/>
                        <a:sym typeface="Proxima Nova"/>
                      </a:endParaRPr>
                    </a:p>
                  </a:txBody>
                  <a:tcPr marL="243725" marR="243725" marT="243800" marB="243800" anchor="ctr">
                    <a:solidFill>
                      <a:srgbClr val="FFFFFF"/>
                    </a:solidFill>
                  </a:tcPr>
                </a:tc>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7,620,101</a:t>
                      </a:r>
                      <a:endParaRPr sz="3700" b="1">
                        <a:solidFill>
                          <a:schemeClr val="tx1"/>
                        </a:solidFill>
                        <a:latin typeface="Proxima Nova"/>
                        <a:ea typeface="Proxima Nova"/>
                        <a:cs typeface="Proxima Nova"/>
                        <a:sym typeface="Proxima Nova"/>
                      </a:endParaRPr>
                    </a:p>
                  </a:txBody>
                  <a:tcPr marL="243725" marR="243725" marT="243800" marB="243800" anchor="ctr">
                    <a:solidFill>
                      <a:schemeClr val="lt1"/>
                    </a:solidFill>
                  </a:tcPr>
                </a:tc>
                <a:extLst>
                  <a:ext uri="{0D108BD9-81ED-4DB2-BD59-A6C34878D82A}">
                    <a16:rowId xmlns:a16="http://schemas.microsoft.com/office/drawing/2014/main" val="10001"/>
                  </a:ext>
                </a:extLst>
              </a:tr>
              <a:tr h="1459675">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GPU</a:t>
                      </a:r>
                      <a:endParaRPr sz="3700" b="1">
                        <a:solidFill>
                          <a:schemeClr val="tx1"/>
                        </a:solidFill>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200 million</a:t>
                      </a:r>
                      <a:endParaRPr sz="3700" b="1">
                        <a:solidFill>
                          <a:schemeClr val="tx1"/>
                        </a:solidFill>
                        <a:latin typeface="Proxima Nova"/>
                        <a:ea typeface="Proxima Nova"/>
                        <a:cs typeface="Proxima Nova"/>
                        <a:sym typeface="Proxima Nova"/>
                      </a:endParaRPr>
                    </a:p>
                  </a:txBody>
                  <a:tcPr marL="243725" marR="243725" marT="243800" marB="243800" anchor="ctr">
                    <a:solidFill>
                      <a:srgbClr val="FFFFFF"/>
                    </a:solidFill>
                  </a:tcPr>
                </a:tc>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762,010</a:t>
                      </a:r>
                      <a:endParaRPr sz="3700" b="1">
                        <a:solidFill>
                          <a:schemeClr val="tx1"/>
                        </a:solidFill>
                        <a:latin typeface="Proxima Nova"/>
                        <a:ea typeface="Proxima Nova"/>
                        <a:cs typeface="Proxima Nova"/>
                        <a:sym typeface="Proxima Nova"/>
                      </a:endParaRPr>
                    </a:p>
                  </a:txBody>
                  <a:tcPr marL="243725" marR="243725" marT="243800" marB="243800" anchor="ctr">
                    <a:solidFill>
                      <a:srgbClr val="FFFFFF"/>
                    </a:solidFill>
                  </a:tcPr>
                </a:tc>
                <a:extLst>
                  <a:ext uri="{0D108BD9-81ED-4DB2-BD59-A6C34878D82A}">
                    <a16:rowId xmlns:a16="http://schemas.microsoft.com/office/drawing/2014/main" val="10002"/>
                  </a:ext>
                </a:extLst>
              </a:tr>
              <a:tr h="1459675">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FPGA</a:t>
                      </a:r>
                      <a:endParaRPr sz="3700" b="1">
                        <a:solidFill>
                          <a:schemeClr val="tx1"/>
                        </a:solidFill>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1 billion</a:t>
                      </a:r>
                      <a:endParaRPr sz="3700" b="1">
                        <a:solidFill>
                          <a:schemeClr val="tx1"/>
                        </a:solidFill>
                        <a:latin typeface="Proxima Nova"/>
                        <a:ea typeface="Proxima Nova"/>
                        <a:cs typeface="Proxima Nova"/>
                        <a:sym typeface="Proxima Nova"/>
                      </a:endParaRPr>
                    </a:p>
                  </a:txBody>
                  <a:tcPr marL="243725" marR="243725" marT="243800" marB="243800" anchor="ctr">
                    <a:solidFill>
                      <a:srgbClr val="FFFFFF"/>
                    </a:solidFill>
                  </a:tcPr>
                </a:tc>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152,357</a:t>
                      </a:r>
                      <a:endParaRPr sz="3700" b="1">
                        <a:solidFill>
                          <a:schemeClr val="tx1"/>
                        </a:solidFill>
                        <a:latin typeface="Proxima Nova"/>
                        <a:ea typeface="Proxima Nova"/>
                        <a:cs typeface="Proxima Nova"/>
                        <a:sym typeface="Proxima Nova"/>
                      </a:endParaRPr>
                    </a:p>
                  </a:txBody>
                  <a:tcPr marL="243725" marR="243725" marT="243800" marB="243800" anchor="ctr">
                    <a:solidFill>
                      <a:srgbClr val="FFFFFF"/>
                    </a:solidFill>
                  </a:tcPr>
                </a:tc>
                <a:extLst>
                  <a:ext uri="{0D108BD9-81ED-4DB2-BD59-A6C34878D82A}">
                    <a16:rowId xmlns:a16="http://schemas.microsoft.com/office/drawing/2014/main" val="10003"/>
                  </a:ext>
                </a:extLst>
              </a:tr>
              <a:tr h="1459675">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ASIC</a:t>
                      </a:r>
                      <a:endParaRPr sz="3700" b="1">
                        <a:solidFill>
                          <a:schemeClr val="tx1"/>
                        </a:solidFill>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dirty="0">
                          <a:solidFill>
                            <a:schemeClr val="tx1"/>
                          </a:solidFill>
                          <a:latin typeface="Proxima Nova"/>
                          <a:ea typeface="Proxima Nova"/>
                          <a:cs typeface="Proxima Nova"/>
                          <a:sym typeface="Proxima Nova"/>
                        </a:rPr>
                        <a:t>14 trillion</a:t>
                      </a:r>
                      <a:endParaRPr sz="3700" b="1" dirty="0">
                        <a:solidFill>
                          <a:schemeClr val="tx1"/>
                        </a:solidFill>
                        <a:latin typeface="Proxima Nova"/>
                        <a:ea typeface="Proxima Nova"/>
                        <a:cs typeface="Proxima Nova"/>
                        <a:sym typeface="Proxima Nova"/>
                      </a:endParaRPr>
                    </a:p>
                  </a:txBody>
                  <a:tcPr marL="243725" marR="243725" marT="243800" marB="243800" anchor="ctr">
                    <a:solidFill>
                      <a:srgbClr val="FFFFFF"/>
                    </a:solidFill>
                  </a:tcPr>
                </a:tc>
                <a:tc>
                  <a:txBody>
                    <a:bodyPr/>
                    <a:lstStyle/>
                    <a:p>
                      <a:pPr marL="0" lvl="0" indent="0" algn="ctr" rtl="0">
                        <a:spcBef>
                          <a:spcPts val="0"/>
                        </a:spcBef>
                        <a:spcAft>
                          <a:spcPts val="0"/>
                        </a:spcAft>
                        <a:buNone/>
                      </a:pPr>
                      <a:r>
                        <a:rPr lang="en-US" sz="3700" b="1" dirty="0">
                          <a:solidFill>
                            <a:schemeClr val="tx1"/>
                          </a:solidFill>
                          <a:latin typeface="Proxima Nova"/>
                          <a:ea typeface="Proxima Nova"/>
                          <a:cs typeface="Proxima Nova"/>
                          <a:sym typeface="Proxima Nova"/>
                        </a:rPr>
                        <a:t>10.88</a:t>
                      </a:r>
                      <a:endParaRPr sz="3700" b="1" dirty="0">
                        <a:solidFill>
                          <a:schemeClr val="tx1"/>
                        </a:solidFill>
                        <a:latin typeface="Proxima Nova"/>
                        <a:ea typeface="Proxima Nova"/>
                        <a:cs typeface="Proxima Nova"/>
                        <a:sym typeface="Proxima Nova"/>
                      </a:endParaRPr>
                    </a:p>
                  </a:txBody>
                  <a:tcPr marL="243725" marR="243725" marT="243800" marB="243800" anchor="ctr">
                    <a:solidFill>
                      <a:srgbClr val="FFFFFF"/>
                    </a:solidFill>
                  </a:tcPr>
                </a:tc>
                <a:extLst>
                  <a:ext uri="{0D108BD9-81ED-4DB2-BD59-A6C34878D82A}">
                    <a16:rowId xmlns:a16="http://schemas.microsoft.com/office/drawing/2014/main" val="10004"/>
                  </a:ext>
                </a:extLst>
              </a:tr>
            </a:tbl>
          </a:graphicData>
        </a:graphic>
      </p:graphicFrame>
      <p:pic>
        <p:nvPicPr>
          <p:cNvPr id="1386" name="Google Shape;1386;p100" descr="1-rp2aKtn7cxP_uPirn1hwnA (1).jpeg"/>
          <p:cNvPicPr preferRelativeResize="0"/>
          <p:nvPr/>
        </p:nvPicPr>
        <p:blipFill>
          <a:blip r:embed="rId5">
            <a:alphaModFix/>
          </a:blip>
          <a:stretch>
            <a:fillRect/>
          </a:stretch>
        </p:blipFill>
        <p:spPr>
          <a:xfrm>
            <a:off x="12313925" y="3507800"/>
            <a:ext cx="11137501" cy="6960922"/>
          </a:xfrm>
          <a:prstGeom prst="rect">
            <a:avLst/>
          </a:prstGeom>
          <a:solidFill>
            <a:schemeClr val="tx1"/>
          </a:solidFill>
          <a:ln>
            <a:noFill/>
          </a:ln>
        </p:spPr>
      </p:pic>
      <p:sp>
        <p:nvSpPr>
          <p:cNvPr id="1388" name="Google Shape;1388;p100"/>
          <p:cNvSpPr txBox="1"/>
          <p:nvPr/>
        </p:nvSpPr>
        <p:spPr>
          <a:xfrm>
            <a:off x="2924725" y="350358"/>
            <a:ext cx="19464600" cy="1448854"/>
          </a:xfrm>
          <a:prstGeom prst="rect">
            <a:avLst/>
          </a:prstGeom>
          <a:solidFill>
            <a:srgbClr val="004735"/>
          </a:solidFill>
          <a:ln>
            <a:noFill/>
          </a:ln>
        </p:spPr>
        <p:txBody>
          <a:bodyPr spcFirstLastPara="1" wrap="square" lIns="91425" tIns="45700" rIns="91425" bIns="45700" anchor="ctr" anchorCtr="0">
            <a:noAutofit/>
          </a:bodyPr>
          <a:lstStyle/>
          <a:p>
            <a:pPr marL="0" lvl="0" indent="0" algn="l" rtl="0">
              <a:lnSpc>
                <a:spcPct val="130740"/>
              </a:lnSpc>
              <a:spcBef>
                <a:spcPts val="0"/>
              </a:spcBef>
              <a:spcAft>
                <a:spcPts val="0"/>
              </a:spcAft>
              <a:buClr>
                <a:schemeClr val="dk2"/>
              </a:buClr>
              <a:buFont typeface="Montserrat"/>
              <a:buNone/>
            </a:pPr>
            <a:r>
              <a:rPr lang="en-US" sz="7200" b="1" dirty="0">
                <a:solidFill>
                  <a:schemeClr val="lt1"/>
                </a:solidFill>
                <a:latin typeface="Montserrat"/>
                <a:ea typeface="Montserrat"/>
                <a:cs typeface="Montserrat"/>
                <a:sym typeface="Montserrat"/>
              </a:rPr>
              <a:t>MINING INCENTIVES</a:t>
            </a:r>
            <a:endParaRPr sz="7200" b="1" dirty="0">
              <a:solidFill>
                <a:schemeClr val="lt1"/>
              </a:solidFill>
              <a:latin typeface="Montserrat"/>
              <a:ea typeface="Montserrat"/>
              <a:cs typeface="Montserrat"/>
              <a:sym typeface="Montserrat"/>
            </a:endParaRPr>
          </a:p>
        </p:txBody>
      </p:sp>
      <p:sp>
        <p:nvSpPr>
          <p:cNvPr id="1389" name="Google Shape;1389;p100"/>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FIXED COST: HARDWARE COSTS</a:t>
            </a:r>
            <a:endParaRPr sz="4500" b="1">
              <a:solidFill>
                <a:srgbClr val="BFBFBF"/>
              </a:solidFill>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6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394"/>
        <p:cNvGrpSpPr/>
        <p:nvPr/>
      </p:nvGrpSpPr>
      <p:grpSpPr>
        <a:xfrm>
          <a:off x="0" y="0"/>
          <a:ext cx="0" cy="0"/>
          <a:chOff x="0" y="0"/>
          <a:chExt cx="0" cy="0"/>
        </a:xfrm>
      </p:grpSpPr>
      <p:graphicFrame>
        <p:nvGraphicFramePr>
          <p:cNvPr id="1395" name="Google Shape;1395;p101"/>
          <p:cNvGraphicFramePr/>
          <p:nvPr>
            <p:extLst>
              <p:ext uri="{D42A27DB-BD31-4B8C-83A1-F6EECF244321}">
                <p14:modId xmlns:p14="http://schemas.microsoft.com/office/powerpoint/2010/main" val="520397483"/>
              </p:ext>
            </p:extLst>
          </p:nvPr>
        </p:nvGraphicFramePr>
        <p:xfrm>
          <a:off x="1116642" y="3267233"/>
          <a:ext cx="9753600" cy="7454060"/>
        </p:xfrm>
        <a:graphic>
          <a:graphicData uri="http://schemas.openxmlformats.org/drawingml/2006/table">
            <a:tbl>
              <a:tblPr>
                <a:noFill/>
                <a:tableStyleId>{214097EF-F778-4AB7-B044-8440096C7BF9}</a:tableStyleId>
              </a:tblPr>
              <a:tblGrid>
                <a:gridCol w="1922300">
                  <a:extLst>
                    <a:ext uri="{9D8B030D-6E8A-4147-A177-3AD203B41FA5}">
                      <a16:colId xmlns:a16="http://schemas.microsoft.com/office/drawing/2014/main" val="20000"/>
                    </a:ext>
                  </a:extLst>
                </a:gridCol>
                <a:gridCol w="3822750">
                  <a:extLst>
                    <a:ext uri="{9D8B030D-6E8A-4147-A177-3AD203B41FA5}">
                      <a16:colId xmlns:a16="http://schemas.microsoft.com/office/drawing/2014/main" val="20001"/>
                    </a:ext>
                  </a:extLst>
                </a:gridCol>
                <a:gridCol w="4008550">
                  <a:extLst>
                    <a:ext uri="{9D8B030D-6E8A-4147-A177-3AD203B41FA5}">
                      <a16:colId xmlns:a16="http://schemas.microsoft.com/office/drawing/2014/main" val="20002"/>
                    </a:ext>
                  </a:extLst>
                </a:gridCol>
              </a:tblGrid>
              <a:tr h="1459675">
                <a:tc>
                  <a:txBody>
                    <a:bodyPr/>
                    <a:lstStyle/>
                    <a:p>
                      <a:pPr marL="0" lvl="0" indent="0" algn="ctr" rtl="0">
                        <a:spcBef>
                          <a:spcPts val="0"/>
                        </a:spcBef>
                        <a:spcAft>
                          <a:spcPts val="0"/>
                        </a:spcAft>
                        <a:buNone/>
                      </a:pPr>
                      <a:endParaRPr sz="3700" b="1">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T w="9525" cap="flat" cmpd="sng">
                      <a:solidFill>
                        <a:srgbClr val="9E9E9E">
                          <a:alpha val="0"/>
                        </a:srgbClr>
                      </a:solidFill>
                      <a:prstDash val="solid"/>
                      <a:round/>
                      <a:headEnd type="none" w="sm" len="sm"/>
                      <a:tailEnd type="none" w="sm" len="sm"/>
                    </a:lnT>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hashes / second</a:t>
                      </a:r>
                      <a:endParaRPr sz="3700" b="1">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time to block (years)</a:t>
                      </a:r>
                      <a:endParaRPr sz="3700" b="1">
                        <a:latin typeface="Proxima Nova"/>
                        <a:ea typeface="Proxima Nova"/>
                        <a:cs typeface="Proxima Nova"/>
                        <a:sym typeface="Proxima Nova"/>
                      </a:endParaRPr>
                    </a:p>
                  </a:txBody>
                  <a:tcPr marL="243725" marR="243725" marT="243800" marB="243800" anchor="ctr">
                    <a:lnB w="9525" cap="flat" cmpd="sng">
                      <a:solidFill>
                        <a:srgbClr val="9E9E9E"/>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1459675">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CPU</a:t>
                      </a:r>
                      <a:endParaRPr sz="3700" b="1">
                        <a:latin typeface="Proxima Nova"/>
                        <a:ea typeface="Proxima Nova"/>
                        <a:cs typeface="Proxima Nova"/>
                        <a:sym typeface="Proxima Nova"/>
                      </a:endParaRPr>
                    </a:p>
                  </a:txBody>
                  <a:tcPr marL="243725" marR="243725" marT="243800" marB="243800" anchor="ctr">
                    <a:lnR w="9525" cap="flat" cmpd="sng">
                      <a:solidFill>
                        <a:srgbClr val="9E9E9E">
                          <a:alpha val="0"/>
                        </a:srgbClr>
                      </a:solidFill>
                      <a:prstDash val="solid"/>
                      <a:round/>
                      <a:headEnd type="none" w="sm" len="sm"/>
                      <a:tailEnd type="none" w="sm" len="sm"/>
                    </a:lnR>
                    <a:solidFill>
                      <a:srgbClr val="9FC5E8"/>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20 million</a:t>
                      </a:r>
                      <a:endParaRPr sz="3700" b="1">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solidFill>
                      <a:srgbClr val="9FC5E8"/>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7,620,101</a:t>
                      </a:r>
                      <a:endParaRPr sz="3700" b="1">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9FC5E8"/>
                    </a:solidFill>
                  </a:tcPr>
                </a:tc>
                <a:extLst>
                  <a:ext uri="{0D108BD9-81ED-4DB2-BD59-A6C34878D82A}">
                    <a16:rowId xmlns:a16="http://schemas.microsoft.com/office/drawing/2014/main" val="10001"/>
                  </a:ext>
                </a:extLst>
              </a:tr>
              <a:tr h="1459675">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GPU</a:t>
                      </a:r>
                      <a:endParaRPr sz="3700" b="1">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200 million</a:t>
                      </a:r>
                      <a:endParaRPr sz="3700" b="1">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762,010</a:t>
                      </a:r>
                      <a:endParaRPr sz="3700" b="1">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1459675">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FPGA</a:t>
                      </a:r>
                      <a:endParaRPr sz="3700" b="1">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1 billion</a:t>
                      </a:r>
                      <a:endParaRPr sz="3700" b="1">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152,357</a:t>
                      </a:r>
                      <a:endParaRPr sz="3700" b="1">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1459675">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ASIC</a:t>
                      </a:r>
                      <a:endParaRPr sz="3700" b="1">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14 trillion</a:t>
                      </a:r>
                      <a:endParaRPr sz="3700" b="1">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b="1" dirty="0">
                          <a:latin typeface="Proxima Nova"/>
                          <a:ea typeface="Proxima Nova"/>
                          <a:cs typeface="Proxima Nova"/>
                          <a:sym typeface="Proxima Nova"/>
                        </a:rPr>
                        <a:t>10.88</a:t>
                      </a:r>
                      <a:endParaRPr sz="3700" b="1" dirty="0">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bl>
          </a:graphicData>
        </a:graphic>
      </p:graphicFrame>
      <p:sp>
        <p:nvSpPr>
          <p:cNvPr id="1396" name="Google Shape;1396;p101"/>
          <p:cNvSpPr txBox="1"/>
          <p:nvPr/>
        </p:nvSpPr>
        <p:spPr>
          <a:xfrm>
            <a:off x="11504800" y="8052050"/>
            <a:ext cx="11339100" cy="2425200"/>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None/>
            </a:pPr>
            <a:r>
              <a:rPr lang="en-US" sz="2800" b="1" dirty="0">
                <a:solidFill>
                  <a:schemeClr val="tx1"/>
                </a:solidFill>
                <a:latin typeface="Proxima Nova"/>
                <a:ea typeface="Proxima Nova"/>
                <a:cs typeface="Proxima Nova"/>
                <a:sym typeface="Proxima Nova"/>
              </a:rPr>
              <a:t>(from Princeton Textbook, 5.2)</a:t>
            </a:r>
            <a:endParaRPr sz="2800" b="1" dirty="0">
              <a:solidFill>
                <a:schemeClr val="tx1"/>
              </a:solidFill>
              <a:latin typeface="Proxima Nova"/>
              <a:ea typeface="Proxima Nova"/>
              <a:cs typeface="Proxima Nova"/>
              <a:sym typeface="Proxima Nova"/>
            </a:endParaRPr>
          </a:p>
          <a:p>
            <a:pPr marL="0" marR="0" lvl="0" indent="0" algn="l" rtl="0">
              <a:lnSpc>
                <a:spcPct val="125000"/>
              </a:lnSpc>
              <a:spcBef>
                <a:spcPts val="0"/>
              </a:spcBef>
              <a:spcAft>
                <a:spcPts val="0"/>
              </a:spcAft>
              <a:buNone/>
            </a:pPr>
            <a:endParaRPr sz="3700" b="1" dirty="0">
              <a:solidFill>
                <a:schemeClr val="tx1"/>
              </a:solidFill>
              <a:latin typeface="Proxima Nova"/>
              <a:ea typeface="Proxima Nova"/>
              <a:cs typeface="Proxima Nova"/>
              <a:sym typeface="Proxima Nova"/>
            </a:endParaRPr>
          </a:p>
          <a:p>
            <a:pPr marL="457200" marR="0" lvl="0" indent="-495300" algn="l" rtl="0">
              <a:lnSpc>
                <a:spcPct val="125000"/>
              </a:lnSpc>
              <a:spcBef>
                <a:spcPts val="0"/>
              </a:spcBef>
              <a:spcAft>
                <a:spcPts val="0"/>
              </a:spcAft>
              <a:buClr>
                <a:schemeClr val="lt1"/>
              </a:buClr>
              <a:buSzPts val="4200"/>
              <a:buFont typeface="Proxima Nova"/>
              <a:buChar char="●"/>
            </a:pPr>
            <a:r>
              <a:rPr lang="en-US" sz="4200" b="1" dirty="0">
                <a:solidFill>
                  <a:schemeClr val="tx1"/>
                </a:solidFill>
                <a:latin typeface="Proxima Nova"/>
                <a:ea typeface="Proxima Nova"/>
                <a:cs typeface="Proxima Nova"/>
                <a:sym typeface="Proxima Nova"/>
              </a:rPr>
              <a:t>Keep in mind that hardware costs are fixed, unlike everything else</a:t>
            </a:r>
            <a:endParaRPr sz="4200" b="1" dirty="0">
              <a:solidFill>
                <a:schemeClr val="tx1"/>
              </a:solidFill>
              <a:latin typeface="Proxima Nova"/>
              <a:ea typeface="Proxima Nova"/>
              <a:cs typeface="Proxima Nova"/>
              <a:sym typeface="Proxima Nova"/>
            </a:endParaRPr>
          </a:p>
        </p:txBody>
      </p:sp>
      <p:pic>
        <p:nvPicPr>
          <p:cNvPr id="1397" name="Google Shape;1397;p101"/>
          <p:cNvPicPr preferRelativeResize="0"/>
          <p:nvPr/>
        </p:nvPicPr>
        <p:blipFill>
          <a:blip r:embed="rId5">
            <a:alphaModFix/>
          </a:blip>
          <a:stretch>
            <a:fillRect/>
          </a:stretch>
        </p:blipFill>
        <p:spPr>
          <a:xfrm>
            <a:off x="11360674" y="2964059"/>
            <a:ext cx="12741079" cy="4692711"/>
          </a:xfrm>
          <a:prstGeom prst="rect">
            <a:avLst/>
          </a:prstGeom>
          <a:noFill/>
          <a:ln>
            <a:noFill/>
          </a:ln>
        </p:spPr>
      </p:pic>
      <p:sp>
        <p:nvSpPr>
          <p:cNvPr id="1400" name="Google Shape;1400;p101"/>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FIXED COST: CPU MINING</a:t>
            </a:r>
            <a:endParaRPr sz="4500" b="1">
              <a:solidFill>
                <a:srgbClr val="BFBFBF"/>
              </a:solidFill>
              <a:latin typeface="Proxima Nova"/>
              <a:ea typeface="Proxima Nova"/>
              <a:cs typeface="Proxima Nova"/>
              <a:sym typeface="Proxima Nova"/>
            </a:endParaRPr>
          </a:p>
        </p:txBody>
      </p:sp>
      <p:sp>
        <p:nvSpPr>
          <p:cNvPr id="9" name="Google Shape;1313;p93">
            <a:extLst>
              <a:ext uri="{FF2B5EF4-FFF2-40B4-BE49-F238E27FC236}">
                <a16:creationId xmlns:a16="http://schemas.microsoft.com/office/drawing/2014/main" id="{70D91644-454E-4A82-B7D5-F76B9DE5DD6A}"/>
              </a:ext>
            </a:extLst>
          </p:cNvPr>
          <p:cNvSpPr txBox="1"/>
          <p:nvPr/>
        </p:nvSpPr>
        <p:spPr>
          <a:xfrm>
            <a:off x="2924725" y="212387"/>
            <a:ext cx="19464600" cy="155436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234"/>
        <p:cNvGrpSpPr/>
        <p:nvPr/>
      </p:nvGrpSpPr>
      <p:grpSpPr>
        <a:xfrm>
          <a:off x="0" y="0"/>
          <a:ext cx="0" cy="0"/>
          <a:chOff x="0" y="0"/>
          <a:chExt cx="0" cy="0"/>
        </a:xfrm>
      </p:grpSpPr>
      <p:sp>
        <p:nvSpPr>
          <p:cNvPr id="235" name="Google Shape;235;p31"/>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HOT WALLETS</a:t>
            </a:r>
            <a:endParaRPr sz="4500" b="1">
              <a:solidFill>
                <a:srgbClr val="696969"/>
              </a:solidFill>
              <a:latin typeface="Proxima Nova"/>
              <a:ea typeface="Proxima Nova"/>
              <a:cs typeface="Proxima Nova"/>
              <a:sym typeface="Proxima Nova"/>
            </a:endParaRPr>
          </a:p>
        </p:txBody>
      </p:sp>
      <p:sp>
        <p:nvSpPr>
          <p:cNvPr id="236" name="Google Shape;236;p31"/>
          <p:cNvSpPr txBox="1"/>
          <p:nvPr/>
        </p:nvSpPr>
        <p:spPr>
          <a:xfrm>
            <a:off x="1382700" y="332002"/>
            <a:ext cx="21506025" cy="1293085"/>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sp>
        <p:nvSpPr>
          <p:cNvPr id="239" name="Google Shape;239;p31"/>
          <p:cNvSpPr/>
          <p:nvPr/>
        </p:nvSpPr>
        <p:spPr>
          <a:xfrm>
            <a:off x="10337525" y="2991650"/>
            <a:ext cx="3702600" cy="1096500"/>
          </a:xfrm>
          <a:prstGeom prst="roundRect">
            <a:avLst>
              <a:gd name="adj" fmla="val 16667"/>
            </a:avLst>
          </a:prstGeom>
          <a:solidFill>
            <a:srgbClr val="000000"/>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FFFFF"/>
                </a:solidFill>
                <a:latin typeface="Proxima Nova Semibold"/>
                <a:ea typeface="Proxima Nova Semibold"/>
                <a:cs typeface="Proxima Nova Semibold"/>
                <a:sym typeface="Proxima Nova Semibold"/>
              </a:rPr>
              <a:t>Bitcoin Wallets</a:t>
            </a:r>
            <a:endParaRPr sz="3600">
              <a:solidFill>
                <a:srgbClr val="FFFFFF"/>
              </a:solidFill>
              <a:latin typeface="Proxima Nova Semibold"/>
              <a:ea typeface="Proxima Nova Semibold"/>
              <a:cs typeface="Proxima Nova Semibold"/>
              <a:sym typeface="Proxima Nova Semibold"/>
            </a:endParaRPr>
          </a:p>
        </p:txBody>
      </p:sp>
      <p:sp>
        <p:nvSpPr>
          <p:cNvPr id="240" name="Google Shape;240;p31"/>
          <p:cNvSpPr/>
          <p:nvPr/>
        </p:nvSpPr>
        <p:spPr>
          <a:xfrm>
            <a:off x="8077750" y="4801950"/>
            <a:ext cx="2566800" cy="1096500"/>
          </a:xfrm>
          <a:prstGeom prst="roundRect">
            <a:avLst>
              <a:gd name="adj" fmla="val 16667"/>
            </a:avLst>
          </a:prstGeom>
          <a:solidFill>
            <a:srgbClr val="EA9999"/>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FFFFF"/>
                </a:solidFill>
                <a:latin typeface="Proxima Nova Semibold"/>
                <a:ea typeface="Proxima Nova Semibold"/>
                <a:cs typeface="Proxima Nova Semibold"/>
                <a:sym typeface="Proxima Nova Semibold"/>
              </a:rPr>
              <a:t>Hot</a:t>
            </a:r>
            <a:endParaRPr sz="3600">
              <a:solidFill>
                <a:srgbClr val="FFFFFF"/>
              </a:solidFill>
              <a:latin typeface="Proxima Nova Semibold"/>
              <a:ea typeface="Proxima Nova Semibold"/>
              <a:cs typeface="Proxima Nova Semibold"/>
              <a:sym typeface="Proxima Nova Semibold"/>
            </a:endParaRPr>
          </a:p>
        </p:txBody>
      </p:sp>
      <p:sp>
        <p:nvSpPr>
          <p:cNvPr id="241" name="Google Shape;241;p31"/>
          <p:cNvSpPr/>
          <p:nvPr/>
        </p:nvSpPr>
        <p:spPr>
          <a:xfrm>
            <a:off x="13691125" y="4801950"/>
            <a:ext cx="2566800" cy="10965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FFFFF"/>
                </a:solidFill>
                <a:latin typeface="Proxima Nova Semibold"/>
                <a:ea typeface="Proxima Nova Semibold"/>
                <a:cs typeface="Proxima Nova Semibold"/>
                <a:sym typeface="Proxima Nova Semibold"/>
              </a:rPr>
              <a:t>Cold</a:t>
            </a:r>
            <a:endParaRPr sz="3600">
              <a:solidFill>
                <a:srgbClr val="FFFFFF"/>
              </a:solidFill>
              <a:latin typeface="Proxima Nova Semibold"/>
              <a:ea typeface="Proxima Nova Semibold"/>
              <a:cs typeface="Proxima Nova Semibold"/>
              <a:sym typeface="Proxima Nova Semibold"/>
            </a:endParaRPr>
          </a:p>
        </p:txBody>
      </p:sp>
      <p:sp>
        <p:nvSpPr>
          <p:cNvPr id="242" name="Google Shape;242;p31"/>
          <p:cNvSpPr/>
          <p:nvPr/>
        </p:nvSpPr>
        <p:spPr>
          <a:xfrm>
            <a:off x="2213625" y="6619463"/>
            <a:ext cx="3445200" cy="1096500"/>
          </a:xfrm>
          <a:prstGeom prst="roundRect">
            <a:avLst>
              <a:gd name="adj" fmla="val 16667"/>
            </a:avLst>
          </a:prstGeom>
          <a:solidFill>
            <a:srgbClr val="EA9999"/>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Smartphone Apps</a:t>
            </a:r>
            <a:endParaRPr sz="3000">
              <a:solidFill>
                <a:srgbClr val="FFFFFF"/>
              </a:solidFill>
              <a:latin typeface="Proxima Nova Semibold"/>
              <a:ea typeface="Proxima Nova Semibold"/>
              <a:cs typeface="Proxima Nova Semibold"/>
              <a:sym typeface="Proxima Nova Semibold"/>
            </a:endParaRPr>
          </a:p>
        </p:txBody>
      </p:sp>
      <p:sp>
        <p:nvSpPr>
          <p:cNvPr id="243" name="Google Shape;243;p31"/>
          <p:cNvSpPr/>
          <p:nvPr/>
        </p:nvSpPr>
        <p:spPr>
          <a:xfrm>
            <a:off x="6320975" y="6619475"/>
            <a:ext cx="3445200" cy="1096500"/>
          </a:xfrm>
          <a:prstGeom prst="roundRect">
            <a:avLst>
              <a:gd name="adj" fmla="val 16667"/>
            </a:avLst>
          </a:prstGeom>
          <a:solidFill>
            <a:srgbClr val="EA9999"/>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Web-Wallets</a:t>
            </a:r>
            <a:endParaRPr sz="3000">
              <a:solidFill>
                <a:srgbClr val="FFFFFF"/>
              </a:solidFill>
              <a:latin typeface="Proxima Nova Semibold"/>
              <a:ea typeface="Proxima Nova Semibold"/>
              <a:cs typeface="Proxima Nova Semibold"/>
              <a:sym typeface="Proxima Nova Semibold"/>
            </a:endParaRPr>
          </a:p>
        </p:txBody>
      </p:sp>
      <p:sp>
        <p:nvSpPr>
          <p:cNvPr id="244" name="Google Shape;244;p31"/>
          <p:cNvSpPr/>
          <p:nvPr/>
        </p:nvSpPr>
        <p:spPr>
          <a:xfrm>
            <a:off x="11212625" y="6619475"/>
            <a:ext cx="2961300" cy="10965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Paper Wallets</a:t>
            </a:r>
            <a:endParaRPr sz="3000">
              <a:solidFill>
                <a:srgbClr val="FFFFFF"/>
              </a:solidFill>
              <a:latin typeface="Proxima Nova Semibold"/>
              <a:ea typeface="Proxima Nova Semibold"/>
              <a:cs typeface="Proxima Nova Semibold"/>
              <a:sym typeface="Proxima Nova Semibold"/>
            </a:endParaRPr>
          </a:p>
        </p:txBody>
      </p:sp>
      <p:sp>
        <p:nvSpPr>
          <p:cNvPr id="245" name="Google Shape;245;p31"/>
          <p:cNvSpPr/>
          <p:nvPr/>
        </p:nvSpPr>
        <p:spPr>
          <a:xfrm>
            <a:off x="14636213" y="6619475"/>
            <a:ext cx="3445200" cy="10965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Hardware Wallets</a:t>
            </a:r>
            <a:endParaRPr sz="3000">
              <a:solidFill>
                <a:srgbClr val="FFFFFF"/>
              </a:solidFill>
              <a:latin typeface="Proxima Nova Semibold"/>
              <a:ea typeface="Proxima Nova Semibold"/>
              <a:cs typeface="Proxima Nova Semibold"/>
              <a:sym typeface="Proxima Nova Semibold"/>
            </a:endParaRPr>
          </a:p>
        </p:txBody>
      </p:sp>
      <p:sp>
        <p:nvSpPr>
          <p:cNvPr id="246" name="Google Shape;246;p31"/>
          <p:cNvSpPr/>
          <p:nvPr/>
        </p:nvSpPr>
        <p:spPr>
          <a:xfrm>
            <a:off x="18543725" y="6619475"/>
            <a:ext cx="3445200" cy="10965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Brain Wallets</a:t>
            </a:r>
            <a:endParaRPr sz="3000">
              <a:solidFill>
                <a:srgbClr val="FFFFFF"/>
              </a:solidFill>
              <a:latin typeface="Proxima Nova Semibold"/>
              <a:ea typeface="Proxima Nova Semibold"/>
              <a:cs typeface="Proxima Nova Semibold"/>
              <a:sym typeface="Proxima Nova Semibold"/>
            </a:endParaRPr>
          </a:p>
        </p:txBody>
      </p:sp>
      <p:cxnSp>
        <p:nvCxnSpPr>
          <p:cNvPr id="247" name="Google Shape;247;p31"/>
          <p:cNvCxnSpPr>
            <a:stCxn id="240" idx="0"/>
            <a:endCxn id="239" idx="2"/>
          </p:cNvCxnSpPr>
          <p:nvPr/>
        </p:nvCxnSpPr>
        <p:spPr>
          <a:xfrm rot="-5400000">
            <a:off x="10418200" y="3031200"/>
            <a:ext cx="713700" cy="2827800"/>
          </a:xfrm>
          <a:prstGeom prst="bentConnector3">
            <a:avLst>
              <a:gd name="adj1" fmla="val 50007"/>
            </a:avLst>
          </a:prstGeom>
          <a:noFill/>
          <a:ln w="38100" cap="flat" cmpd="sng">
            <a:solidFill>
              <a:schemeClr val="dk2"/>
            </a:solidFill>
            <a:prstDash val="solid"/>
            <a:round/>
            <a:headEnd type="none" w="med" len="med"/>
            <a:tailEnd type="none" w="med" len="med"/>
          </a:ln>
        </p:spPr>
      </p:cxnSp>
      <p:cxnSp>
        <p:nvCxnSpPr>
          <p:cNvPr id="248" name="Google Shape;248;p31"/>
          <p:cNvCxnSpPr>
            <a:stCxn id="239" idx="2"/>
            <a:endCxn id="241" idx="0"/>
          </p:cNvCxnSpPr>
          <p:nvPr/>
        </p:nvCxnSpPr>
        <p:spPr>
          <a:xfrm rot="-5400000" flipH="1">
            <a:off x="13224875" y="3052100"/>
            <a:ext cx="713700" cy="2785800"/>
          </a:xfrm>
          <a:prstGeom prst="bentConnector3">
            <a:avLst>
              <a:gd name="adj1" fmla="val 50007"/>
            </a:avLst>
          </a:prstGeom>
          <a:noFill/>
          <a:ln w="38100" cap="flat" cmpd="sng">
            <a:solidFill>
              <a:schemeClr val="dk2"/>
            </a:solidFill>
            <a:prstDash val="solid"/>
            <a:round/>
            <a:headEnd type="none" w="med" len="med"/>
            <a:tailEnd type="none" w="med" len="med"/>
          </a:ln>
        </p:spPr>
      </p:cxnSp>
      <p:cxnSp>
        <p:nvCxnSpPr>
          <p:cNvPr id="249" name="Google Shape;249;p31"/>
          <p:cNvCxnSpPr>
            <a:stCxn id="240" idx="2"/>
            <a:endCxn id="243" idx="0"/>
          </p:cNvCxnSpPr>
          <p:nvPr/>
        </p:nvCxnSpPr>
        <p:spPr>
          <a:xfrm rot="5400000">
            <a:off x="8341900" y="5600100"/>
            <a:ext cx="720900" cy="1317600"/>
          </a:xfrm>
          <a:prstGeom prst="bentConnector3">
            <a:avLst>
              <a:gd name="adj1" fmla="val 50009"/>
            </a:avLst>
          </a:prstGeom>
          <a:noFill/>
          <a:ln w="38100" cap="flat" cmpd="sng">
            <a:solidFill>
              <a:schemeClr val="dk2"/>
            </a:solidFill>
            <a:prstDash val="solid"/>
            <a:round/>
            <a:headEnd type="none" w="med" len="med"/>
            <a:tailEnd type="none" w="med" len="med"/>
          </a:ln>
        </p:spPr>
      </p:cxnSp>
      <p:cxnSp>
        <p:nvCxnSpPr>
          <p:cNvPr id="250" name="Google Shape;250;p31"/>
          <p:cNvCxnSpPr>
            <a:stCxn id="240" idx="2"/>
            <a:endCxn id="242" idx="0"/>
          </p:cNvCxnSpPr>
          <p:nvPr/>
        </p:nvCxnSpPr>
        <p:spPr>
          <a:xfrm rot="5400000">
            <a:off x="6288250" y="3546450"/>
            <a:ext cx="720900" cy="5424900"/>
          </a:xfrm>
          <a:prstGeom prst="bentConnector3">
            <a:avLst>
              <a:gd name="adj1" fmla="val 50008"/>
            </a:avLst>
          </a:prstGeom>
          <a:noFill/>
          <a:ln w="38100" cap="flat" cmpd="sng">
            <a:solidFill>
              <a:schemeClr val="dk2"/>
            </a:solidFill>
            <a:prstDash val="solid"/>
            <a:round/>
            <a:headEnd type="none" w="med" len="med"/>
            <a:tailEnd type="none" w="med" len="med"/>
          </a:ln>
        </p:spPr>
      </p:cxnSp>
      <p:cxnSp>
        <p:nvCxnSpPr>
          <p:cNvPr id="251" name="Google Shape;251;p31"/>
          <p:cNvCxnSpPr>
            <a:stCxn id="241" idx="2"/>
            <a:endCxn id="244" idx="0"/>
          </p:cNvCxnSpPr>
          <p:nvPr/>
        </p:nvCxnSpPr>
        <p:spPr>
          <a:xfrm rot="5400000">
            <a:off x="13473475" y="5118300"/>
            <a:ext cx="720900" cy="2281200"/>
          </a:xfrm>
          <a:prstGeom prst="bentConnector3">
            <a:avLst>
              <a:gd name="adj1" fmla="val 50009"/>
            </a:avLst>
          </a:prstGeom>
          <a:noFill/>
          <a:ln w="38100" cap="flat" cmpd="sng">
            <a:solidFill>
              <a:schemeClr val="dk2"/>
            </a:solidFill>
            <a:prstDash val="solid"/>
            <a:round/>
            <a:headEnd type="none" w="med" len="med"/>
            <a:tailEnd type="none" w="med" len="med"/>
          </a:ln>
        </p:spPr>
      </p:cxnSp>
      <p:cxnSp>
        <p:nvCxnSpPr>
          <p:cNvPr id="252" name="Google Shape;252;p31"/>
          <p:cNvCxnSpPr>
            <a:stCxn id="241" idx="2"/>
            <a:endCxn id="245" idx="0"/>
          </p:cNvCxnSpPr>
          <p:nvPr/>
        </p:nvCxnSpPr>
        <p:spPr>
          <a:xfrm rot="-5400000" flipH="1">
            <a:off x="15306175" y="5566800"/>
            <a:ext cx="720900" cy="1384200"/>
          </a:xfrm>
          <a:prstGeom prst="bentConnector3">
            <a:avLst>
              <a:gd name="adj1" fmla="val 50009"/>
            </a:avLst>
          </a:prstGeom>
          <a:noFill/>
          <a:ln w="38100" cap="flat" cmpd="sng">
            <a:solidFill>
              <a:schemeClr val="dk2"/>
            </a:solidFill>
            <a:prstDash val="solid"/>
            <a:round/>
            <a:headEnd type="none" w="med" len="med"/>
            <a:tailEnd type="none" w="med" len="med"/>
          </a:ln>
        </p:spPr>
      </p:cxnSp>
      <p:cxnSp>
        <p:nvCxnSpPr>
          <p:cNvPr id="253" name="Google Shape;253;p31"/>
          <p:cNvCxnSpPr>
            <a:stCxn id="241" idx="2"/>
            <a:endCxn id="246" idx="0"/>
          </p:cNvCxnSpPr>
          <p:nvPr/>
        </p:nvCxnSpPr>
        <p:spPr>
          <a:xfrm rot="-5400000" flipH="1">
            <a:off x="17259925" y="3613050"/>
            <a:ext cx="720900" cy="5291700"/>
          </a:xfrm>
          <a:prstGeom prst="bentConnector3">
            <a:avLst>
              <a:gd name="adj1" fmla="val 50009"/>
            </a:avLst>
          </a:prstGeom>
          <a:noFill/>
          <a:ln w="38100" cap="flat" cmpd="sng">
            <a:solidFill>
              <a:schemeClr val="dk2"/>
            </a:solidFill>
            <a:prstDash val="solid"/>
            <a:round/>
            <a:headEnd type="none" w="med" len="med"/>
            <a:tailEnd type="none" w="med" len="med"/>
          </a:ln>
        </p:spPr>
      </p:cxnSp>
      <p:sp>
        <p:nvSpPr>
          <p:cNvPr id="254" name="Google Shape;254;p31"/>
          <p:cNvSpPr/>
          <p:nvPr/>
        </p:nvSpPr>
        <p:spPr>
          <a:xfrm>
            <a:off x="1382700" y="8779650"/>
            <a:ext cx="2033100" cy="1849200"/>
          </a:xfrm>
          <a:prstGeom prst="roundRect">
            <a:avLst>
              <a:gd name="adj" fmla="val 16667"/>
            </a:avLst>
          </a:prstGeom>
          <a:solidFill>
            <a:srgbClr val="EA9999"/>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55" name="Google Shape;255;p31"/>
          <p:cNvPicPr preferRelativeResize="0"/>
          <p:nvPr/>
        </p:nvPicPr>
        <p:blipFill>
          <a:blip r:embed="rId5">
            <a:alphaModFix/>
          </a:blip>
          <a:stretch>
            <a:fillRect/>
          </a:stretch>
        </p:blipFill>
        <p:spPr>
          <a:xfrm>
            <a:off x="1556925" y="8861925"/>
            <a:ext cx="1684650" cy="1684650"/>
          </a:xfrm>
          <a:prstGeom prst="rect">
            <a:avLst/>
          </a:prstGeom>
          <a:noFill/>
          <a:ln>
            <a:noFill/>
          </a:ln>
        </p:spPr>
      </p:pic>
      <p:sp>
        <p:nvSpPr>
          <p:cNvPr id="256" name="Google Shape;256;p31"/>
          <p:cNvSpPr/>
          <p:nvPr/>
        </p:nvSpPr>
        <p:spPr>
          <a:xfrm>
            <a:off x="3549524" y="8779650"/>
            <a:ext cx="2109300" cy="1849200"/>
          </a:xfrm>
          <a:prstGeom prst="roundRect">
            <a:avLst>
              <a:gd name="adj" fmla="val 16667"/>
            </a:avLst>
          </a:prstGeom>
          <a:solidFill>
            <a:srgbClr val="EA9999"/>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57" name="Google Shape;257;p31"/>
          <p:cNvPicPr preferRelativeResize="0"/>
          <p:nvPr/>
        </p:nvPicPr>
        <p:blipFill rotWithShape="1">
          <a:blip r:embed="rId6">
            <a:alphaModFix/>
          </a:blip>
          <a:srcRect t="29253" b="28630"/>
          <a:stretch/>
        </p:blipFill>
        <p:spPr>
          <a:xfrm>
            <a:off x="3413550" y="9278999"/>
            <a:ext cx="2381250" cy="1002900"/>
          </a:xfrm>
          <a:prstGeom prst="rect">
            <a:avLst/>
          </a:prstGeom>
          <a:noFill/>
          <a:ln>
            <a:noFill/>
          </a:ln>
        </p:spPr>
      </p:pic>
      <p:cxnSp>
        <p:nvCxnSpPr>
          <p:cNvPr id="258" name="Google Shape;258;p31"/>
          <p:cNvCxnSpPr>
            <a:stCxn id="242" idx="2"/>
            <a:endCxn id="256" idx="0"/>
          </p:cNvCxnSpPr>
          <p:nvPr/>
        </p:nvCxnSpPr>
        <p:spPr>
          <a:xfrm rot="-5400000" flipH="1">
            <a:off x="3738225" y="7913963"/>
            <a:ext cx="1063800" cy="667800"/>
          </a:xfrm>
          <a:prstGeom prst="bentConnector3">
            <a:avLst>
              <a:gd name="adj1" fmla="val 49995"/>
            </a:avLst>
          </a:prstGeom>
          <a:noFill/>
          <a:ln w="38100" cap="flat" cmpd="sng">
            <a:solidFill>
              <a:schemeClr val="dk2"/>
            </a:solidFill>
            <a:prstDash val="solid"/>
            <a:round/>
            <a:headEnd type="none" w="med" len="med"/>
            <a:tailEnd type="none" w="med" len="med"/>
          </a:ln>
        </p:spPr>
      </p:cxnSp>
      <p:cxnSp>
        <p:nvCxnSpPr>
          <p:cNvPr id="259" name="Google Shape;259;p31"/>
          <p:cNvCxnSpPr>
            <a:stCxn id="242" idx="2"/>
            <a:endCxn id="254" idx="0"/>
          </p:cNvCxnSpPr>
          <p:nvPr/>
        </p:nvCxnSpPr>
        <p:spPr>
          <a:xfrm rot="5400000">
            <a:off x="2635875" y="7479413"/>
            <a:ext cx="1063800" cy="1536900"/>
          </a:xfrm>
          <a:prstGeom prst="bentConnector3">
            <a:avLst>
              <a:gd name="adj1" fmla="val 49995"/>
            </a:avLst>
          </a:prstGeom>
          <a:noFill/>
          <a:ln w="38100" cap="flat" cmpd="sng">
            <a:solidFill>
              <a:schemeClr val="dk2"/>
            </a:solidFill>
            <a:prstDash val="solid"/>
            <a:round/>
            <a:headEnd type="none" w="med" len="med"/>
            <a:tailEnd type="none" w="med" len="med"/>
          </a:ln>
        </p:spPr>
      </p:cxnSp>
      <p:sp>
        <p:nvSpPr>
          <p:cNvPr id="260" name="Google Shape;260;p31"/>
          <p:cNvSpPr/>
          <p:nvPr/>
        </p:nvSpPr>
        <p:spPr>
          <a:xfrm>
            <a:off x="5790749" y="8779651"/>
            <a:ext cx="2109300" cy="1849200"/>
          </a:xfrm>
          <a:prstGeom prst="roundRect">
            <a:avLst>
              <a:gd name="adj" fmla="val 16667"/>
            </a:avLst>
          </a:prstGeom>
          <a:solidFill>
            <a:srgbClr val="EA9999"/>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sp>
        <p:nvSpPr>
          <p:cNvPr id="261" name="Google Shape;261;p31"/>
          <p:cNvSpPr/>
          <p:nvPr/>
        </p:nvSpPr>
        <p:spPr>
          <a:xfrm>
            <a:off x="8031974" y="8779638"/>
            <a:ext cx="2109300" cy="1849200"/>
          </a:xfrm>
          <a:prstGeom prst="roundRect">
            <a:avLst>
              <a:gd name="adj" fmla="val 16667"/>
            </a:avLst>
          </a:prstGeom>
          <a:solidFill>
            <a:srgbClr val="EA9999"/>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62" name="Google Shape;262;p31"/>
          <p:cNvPicPr preferRelativeResize="0"/>
          <p:nvPr/>
        </p:nvPicPr>
        <p:blipFill rotWithShape="1">
          <a:blip r:embed="rId7">
            <a:alphaModFix/>
          </a:blip>
          <a:srcRect l="40168" t="14686" r="37598" b="43266"/>
          <a:stretch/>
        </p:blipFill>
        <p:spPr>
          <a:xfrm>
            <a:off x="5936738" y="8897713"/>
            <a:ext cx="1817303" cy="1613051"/>
          </a:xfrm>
          <a:prstGeom prst="rect">
            <a:avLst/>
          </a:prstGeom>
          <a:noFill/>
          <a:ln>
            <a:noFill/>
          </a:ln>
        </p:spPr>
      </p:pic>
      <p:pic>
        <p:nvPicPr>
          <p:cNvPr id="263" name="Google Shape;263;p31"/>
          <p:cNvPicPr preferRelativeResize="0"/>
          <p:nvPr/>
        </p:nvPicPr>
        <p:blipFill>
          <a:blip r:embed="rId8">
            <a:alphaModFix/>
          </a:blip>
          <a:stretch>
            <a:fillRect/>
          </a:stretch>
        </p:blipFill>
        <p:spPr>
          <a:xfrm>
            <a:off x="8363347" y="8987135"/>
            <a:ext cx="1446550" cy="1446550"/>
          </a:xfrm>
          <a:prstGeom prst="rect">
            <a:avLst/>
          </a:prstGeom>
          <a:noFill/>
          <a:ln w="38100" cap="flat" cmpd="sng">
            <a:solidFill>
              <a:schemeClr val="dk2"/>
            </a:solidFill>
            <a:prstDash val="solid"/>
            <a:round/>
            <a:headEnd type="none" w="sm" len="sm"/>
            <a:tailEnd type="none" w="sm" len="sm"/>
          </a:ln>
        </p:spPr>
      </p:pic>
      <p:cxnSp>
        <p:nvCxnSpPr>
          <p:cNvPr id="264" name="Google Shape;264;p31"/>
          <p:cNvCxnSpPr>
            <a:stCxn id="243" idx="2"/>
            <a:endCxn id="260" idx="0"/>
          </p:cNvCxnSpPr>
          <p:nvPr/>
        </p:nvCxnSpPr>
        <p:spPr>
          <a:xfrm rot="5400000">
            <a:off x="6912575" y="7648775"/>
            <a:ext cx="1063800" cy="1198200"/>
          </a:xfrm>
          <a:prstGeom prst="bentConnector3">
            <a:avLst>
              <a:gd name="adj1" fmla="val 49994"/>
            </a:avLst>
          </a:prstGeom>
          <a:noFill/>
          <a:ln w="38100" cap="flat" cmpd="sng">
            <a:solidFill>
              <a:schemeClr val="dk2"/>
            </a:solidFill>
            <a:prstDash val="solid"/>
            <a:round/>
            <a:headEnd type="none" w="med" len="med"/>
            <a:tailEnd type="none" w="med" len="med"/>
          </a:ln>
        </p:spPr>
      </p:cxnSp>
      <p:cxnSp>
        <p:nvCxnSpPr>
          <p:cNvPr id="265" name="Google Shape;265;p31"/>
          <p:cNvCxnSpPr>
            <a:stCxn id="243" idx="2"/>
            <a:endCxn id="261" idx="0"/>
          </p:cNvCxnSpPr>
          <p:nvPr/>
        </p:nvCxnSpPr>
        <p:spPr>
          <a:xfrm rot="-5400000" flipH="1">
            <a:off x="8033225" y="7726325"/>
            <a:ext cx="1063800" cy="1043100"/>
          </a:xfrm>
          <a:prstGeom prst="bentConnector3">
            <a:avLst>
              <a:gd name="adj1" fmla="val 49994"/>
            </a:avLst>
          </a:prstGeom>
          <a:noFill/>
          <a:ln w="38100" cap="flat" cmpd="sng">
            <a:solidFill>
              <a:schemeClr val="dk2"/>
            </a:solidFill>
            <a:prstDash val="solid"/>
            <a:round/>
            <a:headEnd type="none" w="med" len="med"/>
            <a:tailEnd type="none" w="med" len="med"/>
          </a:ln>
        </p:spPr>
      </p:cxnSp>
      <p:sp>
        <p:nvSpPr>
          <p:cNvPr id="266" name="Google Shape;266;p31"/>
          <p:cNvSpPr/>
          <p:nvPr/>
        </p:nvSpPr>
        <p:spPr>
          <a:xfrm>
            <a:off x="10382150" y="8779775"/>
            <a:ext cx="3800100" cy="32112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67" name="Google Shape;267;p31"/>
          <p:cNvPicPr preferRelativeResize="0"/>
          <p:nvPr/>
        </p:nvPicPr>
        <p:blipFill>
          <a:blip r:embed="rId9">
            <a:alphaModFix/>
          </a:blip>
          <a:stretch>
            <a:fillRect/>
          </a:stretch>
        </p:blipFill>
        <p:spPr>
          <a:xfrm>
            <a:off x="10556738" y="9227326"/>
            <a:ext cx="3450933" cy="2317601"/>
          </a:xfrm>
          <a:prstGeom prst="rect">
            <a:avLst/>
          </a:prstGeom>
          <a:noFill/>
          <a:ln w="38100" cap="flat" cmpd="sng">
            <a:solidFill>
              <a:schemeClr val="dk2"/>
            </a:solidFill>
            <a:prstDash val="solid"/>
            <a:round/>
            <a:headEnd type="none" w="sm" len="sm"/>
            <a:tailEnd type="none" w="sm" len="sm"/>
          </a:ln>
        </p:spPr>
      </p:pic>
      <p:cxnSp>
        <p:nvCxnSpPr>
          <p:cNvPr id="268" name="Google Shape;268;p31"/>
          <p:cNvCxnSpPr>
            <a:stCxn id="244" idx="2"/>
            <a:endCxn id="266" idx="0"/>
          </p:cNvCxnSpPr>
          <p:nvPr/>
        </p:nvCxnSpPr>
        <p:spPr>
          <a:xfrm rot="5400000">
            <a:off x="11955875" y="8042375"/>
            <a:ext cx="1063800" cy="411000"/>
          </a:xfrm>
          <a:prstGeom prst="bentConnector3">
            <a:avLst>
              <a:gd name="adj1" fmla="val 50000"/>
            </a:avLst>
          </a:prstGeom>
          <a:noFill/>
          <a:ln w="38100" cap="flat" cmpd="sng">
            <a:solidFill>
              <a:schemeClr val="dk2"/>
            </a:solidFill>
            <a:prstDash val="solid"/>
            <a:round/>
            <a:headEnd type="none" w="med" len="med"/>
            <a:tailEnd type="none" w="med" len="med"/>
          </a:ln>
        </p:spPr>
      </p:cxnSp>
      <p:sp>
        <p:nvSpPr>
          <p:cNvPr id="269" name="Google Shape;269;p31"/>
          <p:cNvSpPr/>
          <p:nvPr/>
        </p:nvSpPr>
        <p:spPr>
          <a:xfrm>
            <a:off x="14824113" y="8856738"/>
            <a:ext cx="3800100" cy="32112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sp>
        <p:nvSpPr>
          <p:cNvPr id="270" name="Google Shape;270;p31"/>
          <p:cNvSpPr/>
          <p:nvPr/>
        </p:nvSpPr>
        <p:spPr>
          <a:xfrm>
            <a:off x="19088625" y="8780525"/>
            <a:ext cx="3800100" cy="32112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271" name="Google Shape;271;p31"/>
          <p:cNvPicPr preferRelativeResize="0"/>
          <p:nvPr/>
        </p:nvPicPr>
        <p:blipFill>
          <a:blip r:embed="rId10">
            <a:alphaModFix/>
          </a:blip>
          <a:stretch>
            <a:fillRect/>
          </a:stretch>
        </p:blipFill>
        <p:spPr>
          <a:xfrm>
            <a:off x="14998700" y="9315250"/>
            <a:ext cx="3450924" cy="2141754"/>
          </a:xfrm>
          <a:prstGeom prst="rect">
            <a:avLst/>
          </a:prstGeom>
          <a:noFill/>
          <a:ln w="38100" cap="flat" cmpd="sng">
            <a:solidFill>
              <a:schemeClr val="dk2"/>
            </a:solidFill>
            <a:prstDash val="solid"/>
            <a:round/>
            <a:headEnd type="none" w="sm" len="sm"/>
            <a:tailEnd type="none" w="sm" len="sm"/>
          </a:ln>
        </p:spPr>
      </p:pic>
      <p:pic>
        <p:nvPicPr>
          <p:cNvPr id="272" name="Google Shape;272;p31"/>
          <p:cNvPicPr preferRelativeResize="0"/>
          <p:nvPr/>
        </p:nvPicPr>
        <p:blipFill>
          <a:blip r:embed="rId11">
            <a:alphaModFix/>
          </a:blip>
          <a:stretch>
            <a:fillRect/>
          </a:stretch>
        </p:blipFill>
        <p:spPr>
          <a:xfrm>
            <a:off x="19266075" y="9326855"/>
            <a:ext cx="3445200" cy="2118520"/>
          </a:xfrm>
          <a:prstGeom prst="rect">
            <a:avLst/>
          </a:prstGeom>
          <a:noFill/>
          <a:ln w="38100" cap="flat" cmpd="sng">
            <a:solidFill>
              <a:schemeClr val="dk2"/>
            </a:solidFill>
            <a:prstDash val="solid"/>
            <a:round/>
            <a:headEnd type="none" w="sm" len="sm"/>
            <a:tailEnd type="none" w="sm" len="sm"/>
          </a:ln>
        </p:spPr>
      </p:pic>
      <p:cxnSp>
        <p:nvCxnSpPr>
          <p:cNvPr id="273" name="Google Shape;273;p31"/>
          <p:cNvCxnSpPr>
            <a:stCxn id="245" idx="2"/>
            <a:endCxn id="269" idx="0"/>
          </p:cNvCxnSpPr>
          <p:nvPr/>
        </p:nvCxnSpPr>
        <p:spPr>
          <a:xfrm rot="-5400000" flipH="1">
            <a:off x="15971063" y="8103725"/>
            <a:ext cx="1140900" cy="365400"/>
          </a:xfrm>
          <a:prstGeom prst="bentConnector3">
            <a:avLst>
              <a:gd name="adj1" fmla="val 49994"/>
            </a:avLst>
          </a:prstGeom>
          <a:noFill/>
          <a:ln w="38100" cap="flat" cmpd="sng">
            <a:solidFill>
              <a:schemeClr val="dk2"/>
            </a:solidFill>
            <a:prstDash val="solid"/>
            <a:round/>
            <a:headEnd type="none" w="med" len="med"/>
            <a:tailEnd type="none" w="med" len="med"/>
          </a:ln>
        </p:spPr>
      </p:cxnSp>
      <p:cxnSp>
        <p:nvCxnSpPr>
          <p:cNvPr id="274" name="Google Shape;274;p31"/>
          <p:cNvCxnSpPr>
            <a:stCxn id="246" idx="2"/>
            <a:endCxn id="270" idx="0"/>
          </p:cNvCxnSpPr>
          <p:nvPr/>
        </p:nvCxnSpPr>
        <p:spPr>
          <a:xfrm rot="-5400000" flipH="1">
            <a:off x="20095175" y="7887125"/>
            <a:ext cx="1064700" cy="722400"/>
          </a:xfrm>
          <a:prstGeom prst="bentConnector3">
            <a:avLst>
              <a:gd name="adj1" fmla="val 50007"/>
            </a:avLst>
          </a:prstGeom>
          <a:noFill/>
          <a:ln w="38100" cap="flat" cmpd="sng">
            <a:solidFill>
              <a:schemeClr val="dk2"/>
            </a:solidFill>
            <a:prstDash val="solid"/>
            <a:round/>
            <a:headEnd type="none" w="med" len="med"/>
            <a:tailEnd type="none" w="med" len="med"/>
          </a:ln>
        </p:spPr>
      </p:cxnSp>
    </p:spTree>
  </p:cSld>
  <p:clrMapOvr>
    <a:overrideClrMapping bg1="lt1" tx1="dk1" bg2="lt2" tx2="dk2" accent1="accent1" accent2="accent2" accent3="accent3" accent4="accent4" accent5="accent5" accent6="accent6" hlink="hlink" folHlink="folHlink"/>
  </p:clrMapOvr>
</p:sld>
</file>

<file path=ppt/slides/slide7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405"/>
        <p:cNvGrpSpPr/>
        <p:nvPr/>
      </p:nvGrpSpPr>
      <p:grpSpPr>
        <a:xfrm>
          <a:off x="0" y="0"/>
          <a:ext cx="0" cy="0"/>
          <a:chOff x="0" y="0"/>
          <a:chExt cx="0" cy="0"/>
        </a:xfrm>
      </p:grpSpPr>
      <p:graphicFrame>
        <p:nvGraphicFramePr>
          <p:cNvPr id="1406" name="Google Shape;1406;p102"/>
          <p:cNvGraphicFramePr/>
          <p:nvPr>
            <p:extLst>
              <p:ext uri="{D42A27DB-BD31-4B8C-83A1-F6EECF244321}">
                <p14:modId xmlns:p14="http://schemas.microsoft.com/office/powerpoint/2010/main" val="3221403977"/>
              </p:ext>
            </p:extLst>
          </p:nvPr>
        </p:nvGraphicFramePr>
        <p:xfrm>
          <a:off x="1116642" y="3267233"/>
          <a:ext cx="9753600" cy="7454060"/>
        </p:xfrm>
        <a:graphic>
          <a:graphicData uri="http://schemas.openxmlformats.org/drawingml/2006/table">
            <a:tbl>
              <a:tblPr>
                <a:noFill/>
                <a:tableStyleId>{214097EF-F778-4AB7-B044-8440096C7BF9}</a:tableStyleId>
              </a:tblPr>
              <a:tblGrid>
                <a:gridCol w="1922300">
                  <a:extLst>
                    <a:ext uri="{9D8B030D-6E8A-4147-A177-3AD203B41FA5}">
                      <a16:colId xmlns:a16="http://schemas.microsoft.com/office/drawing/2014/main" val="20000"/>
                    </a:ext>
                  </a:extLst>
                </a:gridCol>
                <a:gridCol w="3822750">
                  <a:extLst>
                    <a:ext uri="{9D8B030D-6E8A-4147-A177-3AD203B41FA5}">
                      <a16:colId xmlns:a16="http://schemas.microsoft.com/office/drawing/2014/main" val="20001"/>
                    </a:ext>
                  </a:extLst>
                </a:gridCol>
                <a:gridCol w="4008550">
                  <a:extLst>
                    <a:ext uri="{9D8B030D-6E8A-4147-A177-3AD203B41FA5}">
                      <a16:colId xmlns:a16="http://schemas.microsoft.com/office/drawing/2014/main" val="20002"/>
                    </a:ext>
                  </a:extLst>
                </a:gridCol>
              </a:tblGrid>
              <a:tr h="1459675">
                <a:tc>
                  <a:txBody>
                    <a:bodyPr/>
                    <a:lstStyle/>
                    <a:p>
                      <a:pPr marL="0" lvl="0" indent="0" algn="ctr" rtl="0">
                        <a:spcBef>
                          <a:spcPts val="0"/>
                        </a:spcBef>
                        <a:spcAft>
                          <a:spcPts val="0"/>
                        </a:spcAft>
                        <a:buNone/>
                      </a:pPr>
                      <a:endParaRPr sz="3700" b="1">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T w="9525" cap="flat" cmpd="sng">
                      <a:solidFill>
                        <a:srgbClr val="9E9E9E">
                          <a:alpha val="0"/>
                        </a:srgbClr>
                      </a:solidFill>
                      <a:prstDash val="solid"/>
                      <a:round/>
                      <a:headEnd type="none" w="sm" len="sm"/>
                      <a:tailEnd type="none" w="sm" len="sm"/>
                    </a:lnT>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hashes / second</a:t>
                      </a:r>
                      <a:endParaRPr sz="3700" b="1">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time to block (years)</a:t>
                      </a:r>
                      <a:endParaRPr sz="3700" b="1">
                        <a:latin typeface="Proxima Nova"/>
                        <a:ea typeface="Proxima Nova"/>
                        <a:cs typeface="Proxima Nova"/>
                        <a:sym typeface="Proxima Nova"/>
                      </a:endParaRPr>
                    </a:p>
                  </a:txBody>
                  <a:tcPr marL="243725" marR="243725" marT="243800" marB="243800" anchor="ctr">
                    <a:lnB w="9525" cap="flat" cmpd="sng">
                      <a:solidFill>
                        <a:srgbClr val="9E9E9E"/>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1459675">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CPU</a:t>
                      </a:r>
                      <a:endParaRPr sz="3700" b="1">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20 million</a:t>
                      </a:r>
                      <a:endParaRPr sz="3700" b="1">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chemeClr val="lt1"/>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7,620,101</a:t>
                      </a:r>
                      <a:endParaRPr sz="3700" b="1">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459675">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GPU</a:t>
                      </a:r>
                      <a:endParaRPr sz="3700" b="1">
                        <a:latin typeface="Proxima Nova"/>
                        <a:ea typeface="Proxima Nova"/>
                        <a:cs typeface="Proxima Nova"/>
                        <a:sym typeface="Proxima Nova"/>
                      </a:endParaRPr>
                    </a:p>
                  </a:txBody>
                  <a:tcPr marL="243725" marR="243725" marT="243800" marB="243800" anchor="ctr">
                    <a:lnR w="9525" cap="flat" cmpd="sng">
                      <a:solidFill>
                        <a:srgbClr val="9E9E9E">
                          <a:alpha val="0"/>
                        </a:srgbClr>
                      </a:solidFill>
                      <a:prstDash val="solid"/>
                      <a:round/>
                      <a:headEnd type="none" w="sm" len="sm"/>
                      <a:tailEnd type="none" w="sm" len="sm"/>
                    </a:lnR>
                    <a:solidFill>
                      <a:srgbClr val="9FC5E8"/>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200 million</a:t>
                      </a:r>
                      <a:endParaRPr sz="3700" b="1">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solidFill>
                      <a:srgbClr val="9FC5E8"/>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762,010</a:t>
                      </a:r>
                      <a:endParaRPr sz="3700" b="1">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9FC5E8"/>
                    </a:solidFill>
                  </a:tcPr>
                </a:tc>
                <a:extLst>
                  <a:ext uri="{0D108BD9-81ED-4DB2-BD59-A6C34878D82A}">
                    <a16:rowId xmlns:a16="http://schemas.microsoft.com/office/drawing/2014/main" val="10002"/>
                  </a:ext>
                </a:extLst>
              </a:tr>
              <a:tr h="1459675">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FPGA</a:t>
                      </a:r>
                      <a:endParaRPr sz="3700" b="1">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dirty="0">
                          <a:latin typeface="Proxima Nova"/>
                          <a:ea typeface="Proxima Nova"/>
                          <a:cs typeface="Proxima Nova"/>
                          <a:sym typeface="Proxima Nova"/>
                        </a:rPr>
                        <a:t>1 billion</a:t>
                      </a:r>
                      <a:endParaRPr sz="3700" b="1" dirty="0">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152,357</a:t>
                      </a:r>
                      <a:endParaRPr sz="3700" b="1">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1459675">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ASIC</a:t>
                      </a:r>
                      <a:endParaRPr sz="3700" b="1">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b="1">
                          <a:latin typeface="Proxima Nova"/>
                          <a:ea typeface="Proxima Nova"/>
                          <a:cs typeface="Proxima Nova"/>
                          <a:sym typeface="Proxima Nova"/>
                        </a:rPr>
                        <a:t>14 trillion</a:t>
                      </a:r>
                      <a:endParaRPr sz="3700" b="1">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b="1" dirty="0">
                          <a:latin typeface="Proxima Nova"/>
                          <a:ea typeface="Proxima Nova"/>
                          <a:cs typeface="Proxima Nova"/>
                          <a:sym typeface="Proxima Nova"/>
                        </a:rPr>
                        <a:t>10.88</a:t>
                      </a:r>
                      <a:endParaRPr sz="3700" b="1" dirty="0">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bl>
          </a:graphicData>
        </a:graphic>
      </p:graphicFrame>
      <p:sp>
        <p:nvSpPr>
          <p:cNvPr id="1407" name="Google Shape;1407;p102"/>
          <p:cNvSpPr txBox="1"/>
          <p:nvPr/>
        </p:nvSpPr>
        <p:spPr>
          <a:xfrm>
            <a:off x="11808400" y="3723575"/>
            <a:ext cx="11708100" cy="6993900"/>
          </a:xfrm>
          <a:prstGeom prst="rect">
            <a:avLst/>
          </a:prstGeom>
          <a:noFill/>
          <a:ln>
            <a:noFill/>
          </a:ln>
        </p:spPr>
        <p:txBody>
          <a:bodyPr spcFirstLastPara="1" wrap="square" lIns="0" tIns="0" rIns="0" bIns="0" anchor="t" anchorCtr="0">
            <a:noAutofit/>
          </a:bodyPr>
          <a:lstStyle/>
          <a:p>
            <a:pPr marL="457200" marR="0" lvl="0" indent="-508000" algn="l" rtl="0">
              <a:lnSpc>
                <a:spcPct val="125000"/>
              </a:lnSpc>
              <a:spcBef>
                <a:spcPts val="0"/>
              </a:spcBef>
              <a:spcAft>
                <a:spcPts val="0"/>
              </a:spcAft>
              <a:buClr>
                <a:schemeClr val="lt1"/>
              </a:buClr>
              <a:buSzPts val="4400"/>
              <a:buFont typeface="Proxima Nova"/>
              <a:buChar char="●"/>
            </a:pPr>
            <a:r>
              <a:rPr lang="en-US" sz="4400" b="1" dirty="0">
                <a:solidFill>
                  <a:schemeClr val="tx1"/>
                </a:solidFill>
                <a:latin typeface="Proxima Nova"/>
                <a:ea typeface="Proxima Nova"/>
                <a:cs typeface="Proxima Nova"/>
                <a:sym typeface="Proxima Nova"/>
              </a:rPr>
              <a:t>Order of magnitude faster than CPUs</a:t>
            </a:r>
            <a:endParaRPr sz="4400" b="1" dirty="0">
              <a:solidFill>
                <a:schemeClr val="tx1"/>
              </a:solidFill>
              <a:latin typeface="Proxima Nova"/>
              <a:ea typeface="Proxima Nova"/>
              <a:cs typeface="Proxima Nova"/>
              <a:sym typeface="Proxima Nova"/>
            </a:endParaRPr>
          </a:p>
          <a:p>
            <a:pPr marL="914400" marR="0" lvl="1" indent="-508000" algn="l" rtl="0">
              <a:lnSpc>
                <a:spcPct val="125000"/>
              </a:lnSpc>
              <a:spcBef>
                <a:spcPts val="0"/>
              </a:spcBef>
              <a:spcAft>
                <a:spcPts val="0"/>
              </a:spcAft>
              <a:buClr>
                <a:schemeClr val="lt1"/>
              </a:buClr>
              <a:buSzPts val="4400"/>
              <a:buFont typeface="Proxima Nova"/>
              <a:buChar char="○"/>
            </a:pPr>
            <a:r>
              <a:rPr lang="en-US" sz="4400" b="1" dirty="0">
                <a:solidFill>
                  <a:schemeClr val="tx1"/>
                </a:solidFill>
                <a:latin typeface="Proxima Nova"/>
                <a:ea typeface="Proxima Nova"/>
                <a:cs typeface="Proxima Nova"/>
                <a:sym typeface="Proxima Nova"/>
              </a:rPr>
              <a:t>Larger consumption of energy and higher production of heat</a:t>
            </a:r>
            <a:endParaRPr sz="4400" b="1" dirty="0">
              <a:solidFill>
                <a:schemeClr val="tx1"/>
              </a:solidFill>
              <a:latin typeface="Proxima Nova"/>
              <a:ea typeface="Proxima Nova"/>
              <a:cs typeface="Proxima Nova"/>
              <a:sym typeface="Proxima Nova"/>
            </a:endParaRPr>
          </a:p>
          <a:p>
            <a:pPr marL="457200" marR="0" lvl="0" indent="-508000" algn="l" rtl="0">
              <a:lnSpc>
                <a:spcPct val="125000"/>
              </a:lnSpc>
              <a:spcBef>
                <a:spcPts val="0"/>
              </a:spcBef>
              <a:spcAft>
                <a:spcPts val="0"/>
              </a:spcAft>
              <a:buClr>
                <a:schemeClr val="lt1"/>
              </a:buClr>
              <a:buSzPts val="4400"/>
              <a:buFont typeface="Proxima Nova"/>
              <a:buChar char="●"/>
            </a:pPr>
            <a:r>
              <a:rPr lang="en-US" sz="4400" b="1" dirty="0">
                <a:solidFill>
                  <a:schemeClr val="tx1"/>
                </a:solidFill>
                <a:latin typeface="Proxima Nova"/>
                <a:ea typeface="Proxima Nova"/>
                <a:cs typeface="Proxima Nova"/>
                <a:sym typeface="Proxima Nova"/>
              </a:rPr>
              <a:t>Most common in 2012</a:t>
            </a:r>
            <a:endParaRPr sz="4400" b="1" dirty="0">
              <a:solidFill>
                <a:schemeClr val="tx1"/>
              </a:solidFill>
              <a:latin typeface="Proxima Nova"/>
              <a:ea typeface="Proxima Nova"/>
              <a:cs typeface="Proxima Nova"/>
              <a:sym typeface="Proxima Nova"/>
            </a:endParaRPr>
          </a:p>
          <a:p>
            <a:pPr marL="457200" marR="0" lvl="0" indent="-508000" algn="l" rtl="0">
              <a:lnSpc>
                <a:spcPct val="125000"/>
              </a:lnSpc>
              <a:spcBef>
                <a:spcPts val="0"/>
              </a:spcBef>
              <a:spcAft>
                <a:spcPts val="0"/>
              </a:spcAft>
              <a:buClr>
                <a:schemeClr val="lt1"/>
              </a:buClr>
              <a:buSzPts val="4400"/>
              <a:buFont typeface="Proxima Nova"/>
              <a:buChar char="●"/>
            </a:pPr>
            <a:r>
              <a:rPr lang="en-US" sz="4400" b="1" dirty="0">
                <a:solidFill>
                  <a:schemeClr val="tx1"/>
                </a:solidFill>
                <a:latin typeface="Proxima Nova"/>
                <a:ea typeface="Proxima Nova"/>
                <a:cs typeface="Proxima Nova"/>
                <a:sym typeface="Proxima Nova"/>
              </a:rPr>
              <a:t>Disadvantages:</a:t>
            </a:r>
            <a:endParaRPr sz="4400" b="1" dirty="0">
              <a:solidFill>
                <a:schemeClr val="tx1"/>
              </a:solidFill>
              <a:latin typeface="Proxima Nova"/>
              <a:ea typeface="Proxima Nova"/>
              <a:cs typeface="Proxima Nova"/>
              <a:sym typeface="Proxima Nova"/>
            </a:endParaRPr>
          </a:p>
          <a:p>
            <a:pPr marL="914400" marR="0" lvl="1" indent="-508000" algn="l" rtl="0">
              <a:lnSpc>
                <a:spcPct val="125000"/>
              </a:lnSpc>
              <a:spcBef>
                <a:spcPts val="0"/>
              </a:spcBef>
              <a:spcAft>
                <a:spcPts val="0"/>
              </a:spcAft>
              <a:buClr>
                <a:schemeClr val="lt1"/>
              </a:buClr>
              <a:buSzPts val="4400"/>
              <a:buFont typeface="Proxima Nova"/>
              <a:buChar char="○"/>
            </a:pPr>
            <a:r>
              <a:rPr lang="en-US" sz="4400" b="1" dirty="0">
                <a:solidFill>
                  <a:schemeClr val="tx1"/>
                </a:solidFill>
                <a:latin typeface="Proxima Nova"/>
                <a:ea typeface="Proxima Nova"/>
                <a:cs typeface="Proxima Nova"/>
                <a:sym typeface="Proxima Nova"/>
              </a:rPr>
              <a:t>Many components (floating point units) not applicable to mining</a:t>
            </a:r>
            <a:endParaRPr sz="4400" b="1" dirty="0">
              <a:solidFill>
                <a:schemeClr val="tx1"/>
              </a:solidFill>
              <a:latin typeface="Proxima Nova"/>
              <a:ea typeface="Proxima Nova"/>
              <a:cs typeface="Proxima Nova"/>
              <a:sym typeface="Proxima Nova"/>
            </a:endParaRPr>
          </a:p>
          <a:p>
            <a:pPr marL="914400" marR="0" lvl="1" indent="-508000" algn="l" rtl="0">
              <a:lnSpc>
                <a:spcPct val="125000"/>
              </a:lnSpc>
              <a:spcBef>
                <a:spcPts val="0"/>
              </a:spcBef>
              <a:spcAft>
                <a:spcPts val="0"/>
              </a:spcAft>
              <a:buClr>
                <a:schemeClr val="lt1"/>
              </a:buClr>
              <a:buSzPts val="4400"/>
              <a:buFont typeface="Proxima Nova"/>
              <a:buChar char="○"/>
            </a:pPr>
            <a:r>
              <a:rPr lang="en-US" sz="4400" b="1" dirty="0">
                <a:solidFill>
                  <a:schemeClr val="tx1"/>
                </a:solidFill>
                <a:latin typeface="Proxima Nova"/>
                <a:ea typeface="Proxima Nova"/>
                <a:cs typeface="Proxima Nova"/>
                <a:sym typeface="Proxima Nova"/>
              </a:rPr>
              <a:t>Not meant to be run in “farms” side by side</a:t>
            </a:r>
            <a:endParaRPr sz="4400" b="1" dirty="0">
              <a:solidFill>
                <a:schemeClr val="tx1"/>
              </a:solidFill>
              <a:latin typeface="Proxima Nova"/>
              <a:ea typeface="Proxima Nova"/>
              <a:cs typeface="Proxima Nova"/>
              <a:sym typeface="Proxima Nova"/>
            </a:endParaRPr>
          </a:p>
        </p:txBody>
      </p:sp>
      <p:sp>
        <p:nvSpPr>
          <p:cNvPr id="1410" name="Google Shape;1410;p102"/>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FIXED COST: GPU MINING</a:t>
            </a:r>
            <a:endParaRPr sz="4500" b="1">
              <a:solidFill>
                <a:srgbClr val="BFBFBF"/>
              </a:solidFill>
              <a:latin typeface="Proxima Nova"/>
              <a:ea typeface="Proxima Nova"/>
              <a:cs typeface="Proxima Nova"/>
              <a:sym typeface="Proxima Nova"/>
            </a:endParaRPr>
          </a:p>
        </p:txBody>
      </p:sp>
      <p:sp>
        <p:nvSpPr>
          <p:cNvPr id="8" name="Google Shape;1313;p93">
            <a:extLst>
              <a:ext uri="{FF2B5EF4-FFF2-40B4-BE49-F238E27FC236}">
                <a16:creationId xmlns:a16="http://schemas.microsoft.com/office/drawing/2014/main" id="{90693E79-A443-4F41-B9BA-8993F84256DB}"/>
              </a:ext>
            </a:extLst>
          </p:cNvPr>
          <p:cNvSpPr txBox="1"/>
          <p:nvPr/>
        </p:nvSpPr>
        <p:spPr>
          <a:xfrm>
            <a:off x="2924725" y="212387"/>
            <a:ext cx="19464600" cy="155436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7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415"/>
        <p:cNvGrpSpPr/>
        <p:nvPr/>
      </p:nvGrpSpPr>
      <p:grpSpPr>
        <a:xfrm>
          <a:off x="0" y="0"/>
          <a:ext cx="0" cy="0"/>
          <a:chOff x="0" y="0"/>
          <a:chExt cx="0" cy="0"/>
        </a:xfrm>
      </p:grpSpPr>
      <p:sp>
        <p:nvSpPr>
          <p:cNvPr id="1416" name="Google Shape;1416;p103"/>
          <p:cNvSpPr txBox="1"/>
          <p:nvPr/>
        </p:nvSpPr>
        <p:spPr>
          <a:xfrm>
            <a:off x="11993725" y="3114550"/>
            <a:ext cx="11352900" cy="7755600"/>
          </a:xfrm>
          <a:prstGeom prst="rect">
            <a:avLst/>
          </a:prstGeom>
          <a:noFill/>
          <a:ln>
            <a:noFill/>
          </a:ln>
        </p:spPr>
        <p:txBody>
          <a:bodyPr spcFirstLastPara="1" wrap="square" lIns="0" tIns="0" rIns="0" bIns="0" anchor="t" anchorCtr="0">
            <a:noAutofit/>
          </a:bodyPr>
          <a:lstStyle/>
          <a:p>
            <a:pPr marL="457200" marR="0" lvl="0" indent="-514350" algn="l" rtl="0">
              <a:lnSpc>
                <a:spcPct val="125000"/>
              </a:lnSpc>
              <a:spcBef>
                <a:spcPts val="0"/>
              </a:spcBef>
              <a:spcAft>
                <a:spcPts val="0"/>
              </a:spcAft>
              <a:buClr>
                <a:schemeClr val="lt1"/>
              </a:buClr>
              <a:buSzPts val="4500"/>
              <a:buFont typeface="Proxima Nova"/>
              <a:buChar char="●"/>
            </a:pPr>
            <a:r>
              <a:rPr lang="en-US" sz="4500" b="1" dirty="0">
                <a:solidFill>
                  <a:schemeClr val="tx1"/>
                </a:solidFill>
                <a:latin typeface="Proxima Nova"/>
                <a:ea typeface="Proxima Nova"/>
                <a:cs typeface="Proxima Nova"/>
                <a:sym typeface="Proxima Nova"/>
              </a:rPr>
              <a:t>Field Programmable Gate Arrays</a:t>
            </a:r>
            <a:endParaRPr sz="4500" b="1" dirty="0">
              <a:solidFill>
                <a:schemeClr val="tx1"/>
              </a:solidFill>
              <a:latin typeface="Proxima Nova"/>
              <a:ea typeface="Proxima Nova"/>
              <a:cs typeface="Proxima Nova"/>
              <a:sym typeface="Proxima Nova"/>
            </a:endParaRPr>
          </a:p>
          <a:p>
            <a:pPr marL="914400" marR="0" lvl="1" indent="-514350" algn="l" rtl="0">
              <a:lnSpc>
                <a:spcPct val="125000"/>
              </a:lnSpc>
              <a:spcBef>
                <a:spcPts val="0"/>
              </a:spcBef>
              <a:spcAft>
                <a:spcPts val="0"/>
              </a:spcAft>
              <a:buClr>
                <a:schemeClr val="lt1"/>
              </a:buClr>
              <a:buSzPts val="4500"/>
              <a:buFont typeface="Proxima Nova"/>
              <a:buChar char="○"/>
            </a:pPr>
            <a:r>
              <a:rPr lang="en-US" sz="4500" b="1" dirty="0">
                <a:solidFill>
                  <a:schemeClr val="tx1"/>
                </a:solidFill>
                <a:latin typeface="Proxima Nova"/>
                <a:ea typeface="Proxima Nova"/>
                <a:cs typeface="Proxima Nova"/>
                <a:sym typeface="Proxima Nova"/>
              </a:rPr>
              <a:t>Developing Bitcoin-specific hardware without losing all customizability</a:t>
            </a:r>
            <a:endParaRPr sz="4500" b="1" dirty="0">
              <a:solidFill>
                <a:schemeClr val="tx1"/>
              </a:solidFill>
              <a:latin typeface="Proxima Nova"/>
              <a:ea typeface="Proxima Nova"/>
              <a:cs typeface="Proxima Nova"/>
              <a:sym typeface="Proxima Nova"/>
            </a:endParaRPr>
          </a:p>
          <a:p>
            <a:pPr marL="457200" marR="0" lvl="0" indent="-514350" algn="l" rtl="0">
              <a:lnSpc>
                <a:spcPct val="125000"/>
              </a:lnSpc>
              <a:spcBef>
                <a:spcPts val="0"/>
              </a:spcBef>
              <a:spcAft>
                <a:spcPts val="0"/>
              </a:spcAft>
              <a:buClr>
                <a:schemeClr val="lt1"/>
              </a:buClr>
              <a:buSzPts val="4500"/>
              <a:buFont typeface="Proxima Nova"/>
              <a:buChar char="●"/>
            </a:pPr>
            <a:r>
              <a:rPr lang="en-US" sz="4500" b="1" dirty="0">
                <a:solidFill>
                  <a:schemeClr val="tx1"/>
                </a:solidFill>
                <a:latin typeface="Proxima Nova"/>
                <a:ea typeface="Proxima Nova"/>
                <a:cs typeface="Proxima Nova"/>
                <a:sym typeface="Proxima Nova"/>
              </a:rPr>
              <a:t>Trade-off between dedicated SHA-256 and general purpose hardware</a:t>
            </a:r>
            <a:endParaRPr sz="4500" b="1" dirty="0">
              <a:solidFill>
                <a:schemeClr val="tx1"/>
              </a:solidFill>
              <a:latin typeface="Proxima Nova"/>
              <a:ea typeface="Proxima Nova"/>
              <a:cs typeface="Proxima Nova"/>
              <a:sym typeface="Proxima Nova"/>
            </a:endParaRPr>
          </a:p>
          <a:p>
            <a:pPr marL="914400" marR="0" lvl="1" indent="-514350" algn="l" rtl="0">
              <a:lnSpc>
                <a:spcPct val="125000"/>
              </a:lnSpc>
              <a:spcBef>
                <a:spcPts val="0"/>
              </a:spcBef>
              <a:spcAft>
                <a:spcPts val="0"/>
              </a:spcAft>
              <a:buClr>
                <a:schemeClr val="lt1"/>
              </a:buClr>
              <a:buSzPts val="4500"/>
              <a:buFont typeface="Proxima Nova"/>
              <a:buChar char="○"/>
            </a:pPr>
            <a:r>
              <a:rPr lang="en-US" sz="4500" b="1" dirty="0">
                <a:solidFill>
                  <a:schemeClr val="tx1"/>
                </a:solidFill>
                <a:latin typeface="Proxima Nova"/>
                <a:ea typeface="Proxima Nova"/>
                <a:cs typeface="Proxima Nova"/>
                <a:sym typeface="Proxima Nova"/>
              </a:rPr>
              <a:t>If Bitcoin fails, SHA-256 specific hardware is worthless</a:t>
            </a:r>
            <a:endParaRPr sz="4500" b="1" dirty="0">
              <a:solidFill>
                <a:schemeClr val="tx1"/>
              </a:solidFill>
              <a:latin typeface="Proxima Nova"/>
              <a:ea typeface="Proxima Nova"/>
              <a:cs typeface="Proxima Nova"/>
              <a:sym typeface="Proxima Nova"/>
            </a:endParaRPr>
          </a:p>
          <a:p>
            <a:pPr marL="914400" marR="0" lvl="1" indent="-514350" algn="l" rtl="0">
              <a:lnSpc>
                <a:spcPct val="125000"/>
              </a:lnSpc>
              <a:spcBef>
                <a:spcPts val="0"/>
              </a:spcBef>
              <a:spcAft>
                <a:spcPts val="0"/>
              </a:spcAft>
              <a:buClr>
                <a:schemeClr val="lt1"/>
              </a:buClr>
              <a:buSzPts val="4500"/>
              <a:buFont typeface="Proxima Nova"/>
              <a:buChar char="○"/>
            </a:pPr>
            <a:r>
              <a:rPr lang="en-US" sz="4500" b="1" dirty="0">
                <a:solidFill>
                  <a:schemeClr val="tx1"/>
                </a:solidFill>
                <a:latin typeface="Proxima Nova"/>
                <a:ea typeface="Proxima Nova"/>
                <a:cs typeface="Proxima Nova"/>
                <a:sym typeface="Proxima Nova"/>
              </a:rPr>
              <a:t>But if Bitcoin thrives, specialized hardware generates higher PROFIT!</a:t>
            </a:r>
            <a:endParaRPr sz="4500" b="1" dirty="0">
              <a:solidFill>
                <a:schemeClr val="tx1"/>
              </a:solidFill>
              <a:latin typeface="Proxima Nova"/>
              <a:ea typeface="Proxima Nova"/>
              <a:cs typeface="Proxima Nova"/>
              <a:sym typeface="Proxima Nova"/>
            </a:endParaRPr>
          </a:p>
        </p:txBody>
      </p:sp>
      <p:graphicFrame>
        <p:nvGraphicFramePr>
          <p:cNvPr id="1417" name="Google Shape;1417;p103"/>
          <p:cNvGraphicFramePr/>
          <p:nvPr/>
        </p:nvGraphicFramePr>
        <p:xfrm>
          <a:off x="1116642" y="3267233"/>
          <a:ext cx="9753600" cy="7454060"/>
        </p:xfrm>
        <a:graphic>
          <a:graphicData uri="http://schemas.openxmlformats.org/drawingml/2006/table">
            <a:tbl>
              <a:tblPr>
                <a:noFill/>
                <a:tableStyleId>{214097EF-F778-4AB7-B044-8440096C7BF9}</a:tableStyleId>
              </a:tblPr>
              <a:tblGrid>
                <a:gridCol w="1922300">
                  <a:extLst>
                    <a:ext uri="{9D8B030D-6E8A-4147-A177-3AD203B41FA5}">
                      <a16:colId xmlns:a16="http://schemas.microsoft.com/office/drawing/2014/main" val="20000"/>
                    </a:ext>
                  </a:extLst>
                </a:gridCol>
                <a:gridCol w="3822750">
                  <a:extLst>
                    <a:ext uri="{9D8B030D-6E8A-4147-A177-3AD203B41FA5}">
                      <a16:colId xmlns:a16="http://schemas.microsoft.com/office/drawing/2014/main" val="20001"/>
                    </a:ext>
                  </a:extLst>
                </a:gridCol>
                <a:gridCol w="4008550">
                  <a:extLst>
                    <a:ext uri="{9D8B030D-6E8A-4147-A177-3AD203B41FA5}">
                      <a16:colId xmlns:a16="http://schemas.microsoft.com/office/drawing/2014/main" val="20002"/>
                    </a:ext>
                  </a:extLst>
                </a:gridCol>
              </a:tblGrid>
              <a:tr h="1459675">
                <a:tc>
                  <a:txBody>
                    <a:bodyPr/>
                    <a:lstStyle/>
                    <a:p>
                      <a:pPr marL="0" lvl="0" indent="0" algn="ctr" rtl="0">
                        <a:spcBef>
                          <a:spcPts val="0"/>
                        </a:spcBef>
                        <a:spcAft>
                          <a:spcPts val="0"/>
                        </a:spcAft>
                        <a:buNone/>
                      </a:pPr>
                      <a:endParaRPr sz="3700">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T w="9525" cap="flat" cmpd="sng">
                      <a:solidFill>
                        <a:srgbClr val="9E9E9E">
                          <a:alpha val="0"/>
                        </a:srgbClr>
                      </a:solidFill>
                      <a:prstDash val="solid"/>
                      <a:round/>
                      <a:headEnd type="none" w="sm" len="sm"/>
                      <a:tailEnd type="none" w="sm" len="sm"/>
                    </a:lnT>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hashes / second</a:t>
                      </a:r>
                      <a:endParaRPr sz="3700">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time to block (years)</a:t>
                      </a:r>
                      <a:endParaRPr sz="3700">
                        <a:latin typeface="Proxima Nova"/>
                        <a:ea typeface="Proxima Nova"/>
                        <a:cs typeface="Proxima Nova"/>
                        <a:sym typeface="Proxima Nova"/>
                      </a:endParaRPr>
                    </a:p>
                  </a:txBody>
                  <a:tcPr marL="243725" marR="243725" marT="243800" marB="243800" anchor="ctr">
                    <a:lnB w="9525" cap="flat" cmpd="sng">
                      <a:solidFill>
                        <a:srgbClr val="9E9E9E"/>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1459675">
                <a:tc>
                  <a:txBody>
                    <a:bodyPr/>
                    <a:lstStyle/>
                    <a:p>
                      <a:pPr marL="0" lvl="0" indent="0" algn="ctr" rtl="0">
                        <a:spcBef>
                          <a:spcPts val="0"/>
                        </a:spcBef>
                        <a:spcAft>
                          <a:spcPts val="0"/>
                        </a:spcAft>
                        <a:buNone/>
                      </a:pPr>
                      <a:r>
                        <a:rPr lang="en-US" sz="3700">
                          <a:latin typeface="Proxima Nova"/>
                          <a:ea typeface="Proxima Nova"/>
                          <a:cs typeface="Proxima Nova"/>
                          <a:sym typeface="Proxima Nova"/>
                        </a:rPr>
                        <a:t>CPU</a:t>
                      </a:r>
                      <a:endParaRPr sz="3700">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20 million</a:t>
                      </a:r>
                      <a:endParaRPr sz="3700">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7,620,101</a:t>
                      </a:r>
                      <a:endParaRPr sz="3700">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459675">
                <a:tc>
                  <a:txBody>
                    <a:bodyPr/>
                    <a:lstStyle/>
                    <a:p>
                      <a:pPr marL="0" lvl="0" indent="0" algn="ctr" rtl="0">
                        <a:spcBef>
                          <a:spcPts val="0"/>
                        </a:spcBef>
                        <a:spcAft>
                          <a:spcPts val="0"/>
                        </a:spcAft>
                        <a:buNone/>
                      </a:pPr>
                      <a:r>
                        <a:rPr lang="en-US" sz="3700">
                          <a:latin typeface="Proxima Nova"/>
                          <a:ea typeface="Proxima Nova"/>
                          <a:cs typeface="Proxima Nova"/>
                          <a:sym typeface="Proxima Nova"/>
                        </a:rPr>
                        <a:t>GPU</a:t>
                      </a:r>
                      <a:endParaRPr sz="3700">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200 million</a:t>
                      </a:r>
                      <a:endParaRPr sz="3700">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762,010</a:t>
                      </a:r>
                      <a:endParaRPr sz="3700">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1459675">
                <a:tc>
                  <a:txBody>
                    <a:bodyPr/>
                    <a:lstStyle/>
                    <a:p>
                      <a:pPr marL="0" lvl="0" indent="0" algn="ctr" rtl="0">
                        <a:spcBef>
                          <a:spcPts val="0"/>
                        </a:spcBef>
                        <a:spcAft>
                          <a:spcPts val="0"/>
                        </a:spcAft>
                        <a:buNone/>
                      </a:pPr>
                      <a:r>
                        <a:rPr lang="en-US" sz="3700">
                          <a:latin typeface="Proxima Nova"/>
                          <a:ea typeface="Proxima Nova"/>
                          <a:cs typeface="Proxima Nova"/>
                          <a:sym typeface="Proxima Nova"/>
                        </a:rPr>
                        <a:t>FPGA</a:t>
                      </a:r>
                      <a:endParaRPr sz="3700">
                        <a:latin typeface="Proxima Nova"/>
                        <a:ea typeface="Proxima Nova"/>
                        <a:cs typeface="Proxima Nova"/>
                        <a:sym typeface="Proxima Nova"/>
                      </a:endParaRPr>
                    </a:p>
                  </a:txBody>
                  <a:tcPr marL="243725" marR="243725" marT="243800" marB="243800" anchor="ctr">
                    <a:lnR w="9525" cap="flat" cmpd="sng">
                      <a:solidFill>
                        <a:srgbClr val="9E9E9E">
                          <a:alpha val="0"/>
                        </a:srgbClr>
                      </a:solidFill>
                      <a:prstDash val="solid"/>
                      <a:round/>
                      <a:headEnd type="none" w="sm" len="sm"/>
                      <a:tailEnd type="none" w="sm" len="sm"/>
                    </a:lnR>
                    <a:solidFill>
                      <a:srgbClr val="9FC5E8"/>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1 billion</a:t>
                      </a:r>
                      <a:endParaRPr sz="3700">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solidFill>
                      <a:srgbClr val="9FC5E8"/>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152,357</a:t>
                      </a:r>
                      <a:endParaRPr sz="3700">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9FC5E8"/>
                    </a:solidFill>
                  </a:tcPr>
                </a:tc>
                <a:extLst>
                  <a:ext uri="{0D108BD9-81ED-4DB2-BD59-A6C34878D82A}">
                    <a16:rowId xmlns:a16="http://schemas.microsoft.com/office/drawing/2014/main" val="10003"/>
                  </a:ext>
                </a:extLst>
              </a:tr>
              <a:tr h="1459675">
                <a:tc>
                  <a:txBody>
                    <a:bodyPr/>
                    <a:lstStyle/>
                    <a:p>
                      <a:pPr marL="0" lvl="0" indent="0" algn="ctr" rtl="0">
                        <a:spcBef>
                          <a:spcPts val="0"/>
                        </a:spcBef>
                        <a:spcAft>
                          <a:spcPts val="0"/>
                        </a:spcAft>
                        <a:buNone/>
                      </a:pPr>
                      <a:r>
                        <a:rPr lang="en-US" sz="3700">
                          <a:latin typeface="Proxima Nova"/>
                          <a:ea typeface="Proxima Nova"/>
                          <a:cs typeface="Proxima Nova"/>
                          <a:sym typeface="Proxima Nova"/>
                        </a:rPr>
                        <a:t>ASIC</a:t>
                      </a:r>
                      <a:endParaRPr sz="3700">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14 trillion</a:t>
                      </a:r>
                      <a:endParaRPr sz="3700">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10.88</a:t>
                      </a:r>
                      <a:endParaRPr sz="3700">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bl>
          </a:graphicData>
        </a:graphic>
      </p:graphicFrame>
      <p:sp>
        <p:nvSpPr>
          <p:cNvPr id="1420" name="Google Shape;1420;p103"/>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FIXED COST: FPGA MINING</a:t>
            </a:r>
            <a:endParaRPr sz="4500" b="1">
              <a:solidFill>
                <a:srgbClr val="BFBFBF"/>
              </a:solidFill>
              <a:latin typeface="Proxima Nova"/>
              <a:ea typeface="Proxima Nova"/>
              <a:cs typeface="Proxima Nova"/>
              <a:sym typeface="Proxima Nova"/>
            </a:endParaRPr>
          </a:p>
        </p:txBody>
      </p:sp>
      <p:sp>
        <p:nvSpPr>
          <p:cNvPr id="8" name="Google Shape;1313;p93">
            <a:extLst>
              <a:ext uri="{FF2B5EF4-FFF2-40B4-BE49-F238E27FC236}">
                <a16:creationId xmlns:a16="http://schemas.microsoft.com/office/drawing/2014/main" id="{ACE7C7F9-9F62-44E5-A3C9-90C0CFA37210}"/>
              </a:ext>
            </a:extLst>
          </p:cNvPr>
          <p:cNvSpPr txBox="1"/>
          <p:nvPr/>
        </p:nvSpPr>
        <p:spPr>
          <a:xfrm>
            <a:off x="2924725" y="212387"/>
            <a:ext cx="19464600" cy="155436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MINING INCENTIVES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425"/>
        <p:cNvGrpSpPr/>
        <p:nvPr/>
      </p:nvGrpSpPr>
      <p:grpSpPr>
        <a:xfrm>
          <a:off x="0" y="0"/>
          <a:ext cx="0" cy="0"/>
          <a:chOff x="0" y="0"/>
          <a:chExt cx="0" cy="0"/>
        </a:xfrm>
      </p:grpSpPr>
      <p:sp>
        <p:nvSpPr>
          <p:cNvPr id="1426" name="Google Shape;1426;p104"/>
          <p:cNvSpPr txBox="1"/>
          <p:nvPr/>
        </p:nvSpPr>
        <p:spPr>
          <a:xfrm>
            <a:off x="11958575" y="3624250"/>
            <a:ext cx="11352900" cy="6978300"/>
          </a:xfrm>
          <a:prstGeom prst="rect">
            <a:avLst/>
          </a:prstGeom>
          <a:noFill/>
          <a:ln>
            <a:noFill/>
          </a:ln>
        </p:spPr>
        <p:txBody>
          <a:bodyPr spcFirstLastPara="1" wrap="square" lIns="0" tIns="0" rIns="0" bIns="0" anchor="t" anchorCtr="0">
            <a:noAutofit/>
          </a:bodyPr>
          <a:lstStyle/>
          <a:p>
            <a:pPr marL="457200" marR="0" lvl="0" indent="-514350" algn="l" rtl="0">
              <a:lnSpc>
                <a:spcPct val="125000"/>
              </a:lnSpc>
              <a:spcBef>
                <a:spcPts val="0"/>
              </a:spcBef>
              <a:spcAft>
                <a:spcPts val="0"/>
              </a:spcAft>
              <a:buClr>
                <a:schemeClr val="lt1"/>
              </a:buClr>
              <a:buSzPts val="4500"/>
              <a:buFont typeface="Proxima Nova"/>
              <a:buChar char="●"/>
            </a:pPr>
            <a:r>
              <a:rPr lang="en-US" sz="4500" b="1" dirty="0">
                <a:solidFill>
                  <a:schemeClr val="tx1"/>
                </a:solidFill>
                <a:latin typeface="Proxima Nova"/>
                <a:ea typeface="Proxima Nova"/>
                <a:cs typeface="Proxima Nova"/>
                <a:sym typeface="Proxima Nova"/>
              </a:rPr>
              <a:t>A</a:t>
            </a:r>
            <a:r>
              <a:rPr lang="en-US" sz="4500" dirty="0">
                <a:solidFill>
                  <a:schemeClr val="tx1"/>
                </a:solidFill>
                <a:latin typeface="Proxima Nova"/>
                <a:ea typeface="Proxima Nova"/>
                <a:cs typeface="Proxima Nova"/>
                <a:sym typeface="Proxima Nova"/>
              </a:rPr>
              <a:t>pplication-</a:t>
            </a:r>
            <a:r>
              <a:rPr lang="en-US" sz="4500" b="1" dirty="0">
                <a:solidFill>
                  <a:schemeClr val="tx1"/>
                </a:solidFill>
                <a:latin typeface="Proxima Nova"/>
                <a:ea typeface="Proxima Nova"/>
                <a:cs typeface="Proxima Nova"/>
                <a:sym typeface="Proxima Nova"/>
              </a:rPr>
              <a:t>S</a:t>
            </a:r>
            <a:r>
              <a:rPr lang="en-US" sz="4500" dirty="0">
                <a:solidFill>
                  <a:schemeClr val="tx1"/>
                </a:solidFill>
                <a:latin typeface="Proxima Nova"/>
                <a:ea typeface="Proxima Nova"/>
                <a:cs typeface="Proxima Nova"/>
                <a:sym typeface="Proxima Nova"/>
              </a:rPr>
              <a:t>pecific </a:t>
            </a:r>
            <a:r>
              <a:rPr lang="en-US" sz="4500" b="1" dirty="0">
                <a:solidFill>
                  <a:schemeClr val="tx1"/>
                </a:solidFill>
                <a:latin typeface="Proxima Nova"/>
                <a:ea typeface="Proxima Nova"/>
                <a:cs typeface="Proxima Nova"/>
                <a:sym typeface="Proxima Nova"/>
              </a:rPr>
              <a:t>I</a:t>
            </a:r>
            <a:r>
              <a:rPr lang="en-US" sz="4500" dirty="0">
                <a:solidFill>
                  <a:schemeClr val="tx1"/>
                </a:solidFill>
                <a:latin typeface="Proxima Nova"/>
                <a:ea typeface="Proxima Nova"/>
                <a:cs typeface="Proxima Nova"/>
                <a:sym typeface="Proxima Nova"/>
              </a:rPr>
              <a:t>ntegrated </a:t>
            </a:r>
            <a:r>
              <a:rPr lang="en-US" sz="4500" b="1" dirty="0">
                <a:solidFill>
                  <a:schemeClr val="tx1"/>
                </a:solidFill>
                <a:latin typeface="Proxima Nova"/>
                <a:ea typeface="Proxima Nova"/>
                <a:cs typeface="Proxima Nova"/>
                <a:sym typeface="Proxima Nova"/>
              </a:rPr>
              <a:t>C</a:t>
            </a:r>
            <a:r>
              <a:rPr lang="en-US" sz="4500" dirty="0">
                <a:solidFill>
                  <a:schemeClr val="tx1"/>
                </a:solidFill>
                <a:latin typeface="Proxima Nova"/>
                <a:ea typeface="Proxima Nova"/>
                <a:cs typeface="Proxima Nova"/>
                <a:sym typeface="Proxima Nova"/>
              </a:rPr>
              <a:t>ircuit</a:t>
            </a:r>
            <a:endParaRPr sz="4500" dirty="0">
              <a:solidFill>
                <a:schemeClr val="tx1"/>
              </a:solidFill>
              <a:latin typeface="Proxima Nova"/>
              <a:ea typeface="Proxima Nova"/>
              <a:cs typeface="Proxima Nova"/>
              <a:sym typeface="Proxima Nova"/>
            </a:endParaRPr>
          </a:p>
          <a:p>
            <a:pPr marL="914400" marR="0" lvl="1" indent="-514350" algn="l" rtl="0">
              <a:lnSpc>
                <a:spcPct val="125000"/>
              </a:lnSpc>
              <a:spcBef>
                <a:spcPts val="0"/>
              </a:spcBef>
              <a:spcAft>
                <a:spcPts val="0"/>
              </a:spcAft>
              <a:buClr>
                <a:schemeClr val="lt1"/>
              </a:buClr>
              <a:buSzPts val="4500"/>
              <a:buFont typeface="Proxima Nova"/>
              <a:buChar char="○"/>
            </a:pPr>
            <a:r>
              <a:rPr lang="en-US" sz="4500" dirty="0">
                <a:solidFill>
                  <a:schemeClr val="tx1"/>
                </a:solidFill>
                <a:latin typeface="Proxima Nova"/>
                <a:ea typeface="Proxima Nova"/>
                <a:cs typeface="Proxima Nova"/>
                <a:sym typeface="Proxima Nova"/>
              </a:rPr>
              <a:t>Does nothing but SHA-256 -- but does it better than anything else</a:t>
            </a:r>
            <a:endParaRPr sz="4500" dirty="0">
              <a:solidFill>
                <a:schemeClr val="tx1"/>
              </a:solidFill>
              <a:latin typeface="Proxima Nova"/>
              <a:ea typeface="Proxima Nova"/>
              <a:cs typeface="Proxima Nova"/>
              <a:sym typeface="Proxima Nova"/>
            </a:endParaRPr>
          </a:p>
          <a:p>
            <a:pPr marL="457200" marR="0" lvl="0" indent="-514350" algn="l" rtl="0">
              <a:lnSpc>
                <a:spcPct val="125000"/>
              </a:lnSpc>
              <a:spcBef>
                <a:spcPts val="0"/>
              </a:spcBef>
              <a:spcAft>
                <a:spcPts val="0"/>
              </a:spcAft>
              <a:buClr>
                <a:schemeClr val="lt1"/>
              </a:buClr>
              <a:buSzPts val="4500"/>
              <a:buFont typeface="Proxima Nova"/>
              <a:buChar char="●"/>
            </a:pPr>
            <a:r>
              <a:rPr lang="en-US" sz="4500" dirty="0">
                <a:solidFill>
                  <a:schemeClr val="tx1"/>
                </a:solidFill>
                <a:latin typeface="Proxima Nova"/>
                <a:ea typeface="Proxima Nova"/>
                <a:cs typeface="Proxima Nova"/>
                <a:sym typeface="Proxima Nova"/>
              </a:rPr>
              <a:t>Huge variety with various tradeoffs</a:t>
            </a:r>
            <a:endParaRPr sz="4500" dirty="0">
              <a:solidFill>
                <a:schemeClr val="tx1"/>
              </a:solidFill>
              <a:latin typeface="Proxima Nova"/>
              <a:ea typeface="Proxima Nova"/>
              <a:cs typeface="Proxima Nova"/>
              <a:sym typeface="Proxima Nova"/>
            </a:endParaRPr>
          </a:p>
          <a:p>
            <a:pPr marL="914400" marR="0" lvl="1" indent="-514350" algn="l" rtl="0">
              <a:lnSpc>
                <a:spcPct val="125000"/>
              </a:lnSpc>
              <a:spcBef>
                <a:spcPts val="0"/>
              </a:spcBef>
              <a:spcAft>
                <a:spcPts val="0"/>
              </a:spcAft>
              <a:buClr>
                <a:schemeClr val="lt1"/>
              </a:buClr>
              <a:buSzPts val="4500"/>
              <a:buFont typeface="Proxima Nova"/>
              <a:buChar char="○"/>
            </a:pPr>
            <a:r>
              <a:rPr lang="en-US" sz="4500" dirty="0">
                <a:solidFill>
                  <a:schemeClr val="tx1"/>
                </a:solidFill>
                <a:latin typeface="Proxima Nova"/>
                <a:ea typeface="Proxima Nova"/>
                <a:cs typeface="Proxima Nova"/>
                <a:sym typeface="Proxima Nova"/>
              </a:rPr>
              <a:t>Lower base cost vs. lower electricity usage</a:t>
            </a:r>
            <a:endParaRPr sz="4500" dirty="0">
              <a:solidFill>
                <a:schemeClr val="tx1"/>
              </a:solidFill>
              <a:latin typeface="Proxima Nova"/>
              <a:ea typeface="Proxima Nova"/>
              <a:cs typeface="Proxima Nova"/>
              <a:sym typeface="Proxima Nova"/>
            </a:endParaRPr>
          </a:p>
          <a:p>
            <a:pPr marL="914400" marR="0" lvl="1" indent="-514350" algn="l" rtl="0">
              <a:lnSpc>
                <a:spcPct val="125000"/>
              </a:lnSpc>
              <a:spcBef>
                <a:spcPts val="0"/>
              </a:spcBef>
              <a:spcAft>
                <a:spcPts val="0"/>
              </a:spcAft>
              <a:buClr>
                <a:schemeClr val="lt1"/>
              </a:buClr>
              <a:buSzPts val="4500"/>
              <a:buFont typeface="Proxima Nova"/>
              <a:buChar char="○"/>
            </a:pPr>
            <a:r>
              <a:rPr lang="en-US" sz="4500" dirty="0">
                <a:solidFill>
                  <a:schemeClr val="tx1"/>
                </a:solidFill>
                <a:latin typeface="Proxima Nova"/>
                <a:ea typeface="Proxima Nova"/>
                <a:cs typeface="Proxima Nova"/>
                <a:sym typeface="Proxima Nova"/>
              </a:rPr>
              <a:t>Compact device vs higher </a:t>
            </a:r>
            <a:r>
              <a:rPr lang="en-US" sz="4500" dirty="0" err="1">
                <a:solidFill>
                  <a:schemeClr val="tx1"/>
                </a:solidFill>
                <a:latin typeface="Proxima Nova"/>
                <a:ea typeface="Proxima Nova"/>
                <a:cs typeface="Proxima Nova"/>
                <a:sym typeface="Proxima Nova"/>
              </a:rPr>
              <a:t>hashrate</a:t>
            </a:r>
            <a:endParaRPr sz="4500" dirty="0">
              <a:solidFill>
                <a:schemeClr val="tx1"/>
              </a:solidFill>
              <a:latin typeface="Proxima Nova"/>
              <a:ea typeface="Proxima Nova"/>
              <a:cs typeface="Proxima Nova"/>
              <a:sym typeface="Proxima Nova"/>
            </a:endParaRPr>
          </a:p>
          <a:p>
            <a:pPr marL="457200" marR="0" lvl="0" indent="-514350" algn="l" rtl="0">
              <a:lnSpc>
                <a:spcPct val="125000"/>
              </a:lnSpc>
              <a:spcBef>
                <a:spcPts val="0"/>
              </a:spcBef>
              <a:spcAft>
                <a:spcPts val="0"/>
              </a:spcAft>
              <a:buClr>
                <a:schemeClr val="lt1"/>
              </a:buClr>
              <a:buSzPts val="4500"/>
              <a:buFont typeface="Proxima Nova"/>
              <a:buChar char="●"/>
            </a:pPr>
            <a:r>
              <a:rPr lang="en-US" sz="4500" dirty="0" err="1">
                <a:solidFill>
                  <a:schemeClr val="tx1"/>
                </a:solidFill>
                <a:latin typeface="Proxima Nova"/>
                <a:ea typeface="Proxima Nova"/>
                <a:cs typeface="Proxima Nova"/>
                <a:sym typeface="Proxima Nova"/>
              </a:rPr>
              <a:t>Antminer</a:t>
            </a:r>
            <a:r>
              <a:rPr lang="en-US" sz="4500" dirty="0">
                <a:solidFill>
                  <a:schemeClr val="tx1"/>
                </a:solidFill>
                <a:latin typeface="Proxima Nova"/>
                <a:ea typeface="Proxima Nova"/>
                <a:cs typeface="Proxima Nova"/>
                <a:sym typeface="Proxima Nova"/>
              </a:rPr>
              <a:t> S9 (53 TH/s): $1500</a:t>
            </a:r>
            <a:endParaRPr sz="4500" dirty="0">
              <a:solidFill>
                <a:schemeClr val="tx1"/>
              </a:solidFill>
              <a:latin typeface="Proxima Nova"/>
              <a:ea typeface="Proxima Nova"/>
              <a:cs typeface="Proxima Nova"/>
              <a:sym typeface="Proxima Nova"/>
            </a:endParaRPr>
          </a:p>
        </p:txBody>
      </p:sp>
      <p:graphicFrame>
        <p:nvGraphicFramePr>
          <p:cNvPr id="1427" name="Google Shape;1427;p104"/>
          <p:cNvGraphicFramePr/>
          <p:nvPr>
            <p:extLst>
              <p:ext uri="{D42A27DB-BD31-4B8C-83A1-F6EECF244321}">
                <p14:modId xmlns:p14="http://schemas.microsoft.com/office/powerpoint/2010/main" val="4230574380"/>
              </p:ext>
            </p:extLst>
          </p:nvPr>
        </p:nvGraphicFramePr>
        <p:xfrm>
          <a:off x="1116642" y="3267233"/>
          <a:ext cx="9753600" cy="7454060"/>
        </p:xfrm>
        <a:graphic>
          <a:graphicData uri="http://schemas.openxmlformats.org/drawingml/2006/table">
            <a:tbl>
              <a:tblPr>
                <a:noFill/>
                <a:tableStyleId>{214097EF-F778-4AB7-B044-8440096C7BF9}</a:tableStyleId>
              </a:tblPr>
              <a:tblGrid>
                <a:gridCol w="1922300">
                  <a:extLst>
                    <a:ext uri="{9D8B030D-6E8A-4147-A177-3AD203B41FA5}">
                      <a16:colId xmlns:a16="http://schemas.microsoft.com/office/drawing/2014/main" val="20000"/>
                    </a:ext>
                  </a:extLst>
                </a:gridCol>
                <a:gridCol w="3822750">
                  <a:extLst>
                    <a:ext uri="{9D8B030D-6E8A-4147-A177-3AD203B41FA5}">
                      <a16:colId xmlns:a16="http://schemas.microsoft.com/office/drawing/2014/main" val="20001"/>
                    </a:ext>
                  </a:extLst>
                </a:gridCol>
                <a:gridCol w="4008550">
                  <a:extLst>
                    <a:ext uri="{9D8B030D-6E8A-4147-A177-3AD203B41FA5}">
                      <a16:colId xmlns:a16="http://schemas.microsoft.com/office/drawing/2014/main" val="20002"/>
                    </a:ext>
                  </a:extLst>
                </a:gridCol>
              </a:tblGrid>
              <a:tr h="1459675">
                <a:tc>
                  <a:txBody>
                    <a:bodyPr/>
                    <a:lstStyle/>
                    <a:p>
                      <a:pPr marL="0" lvl="0" indent="0" algn="ctr" rtl="0">
                        <a:spcBef>
                          <a:spcPts val="0"/>
                        </a:spcBef>
                        <a:spcAft>
                          <a:spcPts val="0"/>
                        </a:spcAft>
                        <a:buNone/>
                      </a:pPr>
                      <a:endParaRPr sz="3700">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T w="9525" cap="flat" cmpd="sng">
                      <a:solidFill>
                        <a:srgbClr val="9E9E9E">
                          <a:alpha val="0"/>
                        </a:srgbClr>
                      </a:solidFill>
                      <a:prstDash val="solid"/>
                      <a:round/>
                      <a:headEnd type="none" w="sm" len="sm"/>
                      <a:tailEnd type="none" w="sm" len="sm"/>
                    </a:lnT>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hashes / second</a:t>
                      </a:r>
                      <a:endParaRPr sz="3700">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time to block (years)</a:t>
                      </a:r>
                      <a:endParaRPr sz="3700">
                        <a:latin typeface="Proxima Nova"/>
                        <a:ea typeface="Proxima Nova"/>
                        <a:cs typeface="Proxima Nova"/>
                        <a:sym typeface="Proxima Nova"/>
                      </a:endParaRPr>
                    </a:p>
                  </a:txBody>
                  <a:tcPr marL="243725" marR="243725" marT="243800" marB="243800" anchor="ctr">
                    <a:lnB w="9525" cap="flat" cmpd="sng">
                      <a:solidFill>
                        <a:srgbClr val="9E9E9E"/>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1459675">
                <a:tc>
                  <a:txBody>
                    <a:bodyPr/>
                    <a:lstStyle/>
                    <a:p>
                      <a:pPr marL="0" lvl="0" indent="0" algn="ctr" rtl="0">
                        <a:spcBef>
                          <a:spcPts val="0"/>
                        </a:spcBef>
                        <a:spcAft>
                          <a:spcPts val="0"/>
                        </a:spcAft>
                        <a:buNone/>
                      </a:pPr>
                      <a:r>
                        <a:rPr lang="en-US" sz="3700">
                          <a:latin typeface="Proxima Nova"/>
                          <a:ea typeface="Proxima Nova"/>
                          <a:cs typeface="Proxima Nova"/>
                          <a:sym typeface="Proxima Nova"/>
                        </a:rPr>
                        <a:t>CPU</a:t>
                      </a:r>
                      <a:endParaRPr sz="3700">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20 million</a:t>
                      </a:r>
                      <a:endParaRPr sz="3700">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7,620,101</a:t>
                      </a:r>
                      <a:endParaRPr sz="3700">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459675">
                <a:tc>
                  <a:txBody>
                    <a:bodyPr/>
                    <a:lstStyle/>
                    <a:p>
                      <a:pPr marL="0" lvl="0" indent="0" algn="ctr" rtl="0">
                        <a:spcBef>
                          <a:spcPts val="0"/>
                        </a:spcBef>
                        <a:spcAft>
                          <a:spcPts val="0"/>
                        </a:spcAft>
                        <a:buNone/>
                      </a:pPr>
                      <a:r>
                        <a:rPr lang="en-US" sz="3700">
                          <a:latin typeface="Proxima Nova"/>
                          <a:ea typeface="Proxima Nova"/>
                          <a:cs typeface="Proxima Nova"/>
                          <a:sym typeface="Proxima Nova"/>
                        </a:rPr>
                        <a:t>GPU</a:t>
                      </a:r>
                      <a:endParaRPr sz="3700">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200 million</a:t>
                      </a:r>
                      <a:endParaRPr sz="3700">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762,010</a:t>
                      </a:r>
                      <a:endParaRPr sz="3700">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1459675">
                <a:tc>
                  <a:txBody>
                    <a:bodyPr/>
                    <a:lstStyle/>
                    <a:p>
                      <a:pPr marL="0" lvl="0" indent="0" algn="ctr" rtl="0">
                        <a:spcBef>
                          <a:spcPts val="0"/>
                        </a:spcBef>
                        <a:spcAft>
                          <a:spcPts val="0"/>
                        </a:spcAft>
                        <a:buNone/>
                      </a:pPr>
                      <a:r>
                        <a:rPr lang="en-US" sz="3700">
                          <a:latin typeface="Proxima Nova"/>
                          <a:ea typeface="Proxima Nova"/>
                          <a:cs typeface="Proxima Nova"/>
                          <a:sym typeface="Proxima Nova"/>
                        </a:rPr>
                        <a:t>FPGA</a:t>
                      </a:r>
                      <a:endParaRPr sz="3700">
                        <a:latin typeface="Proxima Nova"/>
                        <a:ea typeface="Proxima Nova"/>
                        <a:cs typeface="Proxima Nova"/>
                        <a:sym typeface="Proxima Nova"/>
                      </a:endParaRPr>
                    </a:p>
                  </a:txBody>
                  <a:tcPr marL="243725" marR="243725" marT="243800" marB="243800" anchor="ctr">
                    <a:solidFill>
                      <a:schemeClr val="accent2"/>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1 billion</a:t>
                      </a:r>
                      <a:endParaRPr sz="3700">
                        <a:latin typeface="Proxima Nova"/>
                        <a:ea typeface="Proxima Nova"/>
                        <a:cs typeface="Proxima Nova"/>
                        <a:sym typeface="Proxima Nova"/>
                      </a:endParaRPr>
                    </a:p>
                  </a:txBody>
                  <a:tcPr marL="243725" marR="243725" marT="243800" marB="243800" anchor="ctr">
                    <a:lnR w="9525" cap="flat" cmpd="sng">
                      <a:solidFill>
                        <a:srgbClr val="9E9E9E"/>
                      </a:solidFill>
                      <a:prstDash val="solid"/>
                      <a:round/>
                      <a:headEnd type="none" w="sm" len="sm"/>
                      <a:tailEnd type="none" w="sm" len="sm"/>
                    </a:lnR>
                    <a:solidFill>
                      <a:srgbClr val="FFFFFF"/>
                    </a:solidFill>
                  </a:tcPr>
                </a:tc>
                <a:tc>
                  <a:txBody>
                    <a:bodyPr/>
                    <a:lstStyle/>
                    <a:p>
                      <a:pPr marL="0" lvl="0" indent="0" algn="ctr" rtl="0">
                        <a:spcBef>
                          <a:spcPts val="0"/>
                        </a:spcBef>
                        <a:spcAft>
                          <a:spcPts val="0"/>
                        </a:spcAft>
                        <a:buNone/>
                      </a:pPr>
                      <a:r>
                        <a:rPr lang="en-US" sz="3700">
                          <a:latin typeface="Proxima Nova"/>
                          <a:ea typeface="Proxima Nova"/>
                          <a:cs typeface="Proxima Nova"/>
                          <a:sym typeface="Proxima Nova"/>
                        </a:rPr>
                        <a:t>152,357</a:t>
                      </a:r>
                      <a:endParaRPr sz="3700">
                        <a:latin typeface="Proxima Nova"/>
                        <a:ea typeface="Proxima Nova"/>
                        <a:cs typeface="Proxima Nova"/>
                        <a:sym typeface="Proxima Nova"/>
                      </a:endParaRPr>
                    </a:p>
                  </a:txBody>
                  <a:tcPr marL="243725" marR="243725" marT="243800" marB="2438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1459675">
                <a:tc>
                  <a:txBody>
                    <a:bodyPr/>
                    <a:lstStyle/>
                    <a:p>
                      <a:pPr marL="0" lvl="0" indent="0" algn="ctr" rtl="0">
                        <a:spcBef>
                          <a:spcPts val="0"/>
                        </a:spcBef>
                        <a:spcAft>
                          <a:spcPts val="0"/>
                        </a:spcAft>
                        <a:buNone/>
                      </a:pPr>
                      <a:r>
                        <a:rPr lang="en-US" sz="3700" b="1" dirty="0">
                          <a:solidFill>
                            <a:schemeClr val="tx1"/>
                          </a:solidFill>
                          <a:latin typeface="Proxima Nova"/>
                          <a:ea typeface="Proxima Nova"/>
                          <a:cs typeface="Proxima Nova"/>
                          <a:sym typeface="Proxima Nova"/>
                        </a:rPr>
                        <a:t>ASIC</a:t>
                      </a:r>
                      <a:endParaRPr sz="3700" b="1" dirty="0">
                        <a:solidFill>
                          <a:schemeClr val="tx1"/>
                        </a:solidFill>
                        <a:latin typeface="Proxima Nova"/>
                        <a:ea typeface="Proxima Nova"/>
                        <a:cs typeface="Proxima Nova"/>
                        <a:sym typeface="Proxima Nova"/>
                      </a:endParaRPr>
                    </a:p>
                  </a:txBody>
                  <a:tcPr marL="243725" marR="243725" marT="243800" marB="243800" anchor="ctr">
                    <a:lnR w="9525" cap="flat" cmpd="sng">
                      <a:solidFill>
                        <a:srgbClr val="9E9E9E">
                          <a:alpha val="0"/>
                        </a:srgbClr>
                      </a:solidFill>
                      <a:prstDash val="solid"/>
                      <a:round/>
                      <a:headEnd type="none" w="sm" len="sm"/>
                      <a:tailEnd type="none" w="sm" len="sm"/>
                    </a:lnR>
                    <a:solidFill>
                      <a:srgbClr val="9FC5E8"/>
                    </a:solidFill>
                  </a:tcPr>
                </a:tc>
                <a:tc>
                  <a:txBody>
                    <a:bodyPr/>
                    <a:lstStyle/>
                    <a:p>
                      <a:pPr marL="0" lvl="0" indent="0" algn="ctr" rtl="0">
                        <a:spcBef>
                          <a:spcPts val="0"/>
                        </a:spcBef>
                        <a:spcAft>
                          <a:spcPts val="0"/>
                        </a:spcAft>
                        <a:buNone/>
                      </a:pPr>
                      <a:r>
                        <a:rPr lang="en-US" sz="3700" b="1">
                          <a:solidFill>
                            <a:schemeClr val="tx1"/>
                          </a:solidFill>
                          <a:latin typeface="Proxima Nova"/>
                          <a:ea typeface="Proxima Nova"/>
                          <a:cs typeface="Proxima Nova"/>
                          <a:sym typeface="Proxima Nova"/>
                        </a:rPr>
                        <a:t>14 trillion</a:t>
                      </a:r>
                      <a:endParaRPr sz="3700" b="1">
                        <a:solidFill>
                          <a:schemeClr val="tx1"/>
                        </a:solidFill>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solidFill>
                      <a:srgbClr val="9FC5E8"/>
                    </a:solidFill>
                  </a:tcPr>
                </a:tc>
                <a:tc>
                  <a:txBody>
                    <a:bodyPr/>
                    <a:lstStyle/>
                    <a:p>
                      <a:pPr marL="0" lvl="0" indent="0" algn="ctr" rtl="0">
                        <a:spcBef>
                          <a:spcPts val="0"/>
                        </a:spcBef>
                        <a:spcAft>
                          <a:spcPts val="0"/>
                        </a:spcAft>
                        <a:buNone/>
                      </a:pPr>
                      <a:r>
                        <a:rPr lang="en-US" sz="3700" b="1" dirty="0">
                          <a:solidFill>
                            <a:schemeClr val="tx1"/>
                          </a:solidFill>
                          <a:latin typeface="Proxima Nova"/>
                          <a:ea typeface="Proxima Nova"/>
                          <a:cs typeface="Proxima Nova"/>
                          <a:sym typeface="Proxima Nova"/>
                        </a:rPr>
                        <a:t>10.88</a:t>
                      </a:r>
                      <a:endParaRPr sz="3700" b="1" dirty="0">
                        <a:solidFill>
                          <a:schemeClr val="tx1"/>
                        </a:solidFill>
                        <a:latin typeface="Proxima Nova"/>
                        <a:ea typeface="Proxima Nova"/>
                        <a:cs typeface="Proxima Nova"/>
                        <a:sym typeface="Proxima Nova"/>
                      </a:endParaRPr>
                    </a:p>
                  </a:txBody>
                  <a:tcPr marL="243725" marR="243725" marT="243800" marB="243800" anchor="ctr">
                    <a:lnL w="9525" cap="flat" cmpd="sng">
                      <a:solidFill>
                        <a:srgbClr val="9E9E9E">
                          <a:alpha val="0"/>
                        </a:srgbClr>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9FC5E8"/>
                    </a:solidFill>
                  </a:tcPr>
                </a:tc>
                <a:extLst>
                  <a:ext uri="{0D108BD9-81ED-4DB2-BD59-A6C34878D82A}">
                    <a16:rowId xmlns:a16="http://schemas.microsoft.com/office/drawing/2014/main" val="10004"/>
                  </a:ext>
                </a:extLst>
              </a:tr>
            </a:tbl>
          </a:graphicData>
        </a:graphic>
      </p:graphicFrame>
      <p:sp>
        <p:nvSpPr>
          <p:cNvPr id="1430" name="Google Shape;1430;p104"/>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FIXED COST: ASIC MINING</a:t>
            </a:r>
            <a:endParaRPr sz="4500" b="1">
              <a:solidFill>
                <a:srgbClr val="BFBFBF"/>
              </a:solidFill>
              <a:latin typeface="Proxima Nova"/>
              <a:ea typeface="Proxima Nova"/>
              <a:cs typeface="Proxima Nova"/>
              <a:sym typeface="Proxima Nova"/>
            </a:endParaRPr>
          </a:p>
        </p:txBody>
      </p:sp>
      <p:pic>
        <p:nvPicPr>
          <p:cNvPr id="2" name="Kép 1">
            <a:extLst>
              <a:ext uri="{FF2B5EF4-FFF2-40B4-BE49-F238E27FC236}">
                <a16:creationId xmlns:a16="http://schemas.microsoft.com/office/drawing/2014/main" id="{6E3BE823-42A0-431D-B19E-18F5EBD796B5}"/>
              </a:ext>
            </a:extLst>
          </p:cNvPr>
          <p:cNvPicPr>
            <a:picLocks noChangeAspect="1"/>
          </p:cNvPicPr>
          <p:nvPr/>
        </p:nvPicPr>
        <p:blipFill>
          <a:blip r:embed="rId5"/>
          <a:stretch>
            <a:fillRect/>
          </a:stretch>
        </p:blipFill>
        <p:spPr>
          <a:xfrm>
            <a:off x="2225675" y="89122"/>
            <a:ext cx="19926300" cy="192405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7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435"/>
        <p:cNvGrpSpPr/>
        <p:nvPr/>
      </p:nvGrpSpPr>
      <p:grpSpPr>
        <a:xfrm>
          <a:off x="0" y="0"/>
          <a:ext cx="0" cy="0"/>
          <a:chOff x="0" y="0"/>
          <a:chExt cx="0" cy="0"/>
        </a:xfrm>
      </p:grpSpPr>
      <p:sp>
        <p:nvSpPr>
          <p:cNvPr id="1436" name="Google Shape;1436;p105"/>
          <p:cNvSpPr txBox="1">
            <a:spLocks noGrp="1"/>
          </p:cNvSpPr>
          <p:nvPr>
            <p:ph type="body" idx="4294967295"/>
          </p:nvPr>
        </p:nvSpPr>
        <p:spPr>
          <a:xfrm>
            <a:off x="1662113" y="4316413"/>
            <a:ext cx="22715537" cy="5083175"/>
          </a:xfrm>
          <a:prstGeom prst="rect">
            <a:avLst/>
          </a:prstGeom>
          <a:noFill/>
          <a:ln>
            <a:noFill/>
          </a:ln>
        </p:spPr>
        <p:txBody>
          <a:bodyPr spcFirstLastPara="1" wrap="square" lIns="243750" tIns="243750" rIns="243750" bIns="243750" anchor="ctr" anchorCtr="0">
            <a:noAutofit/>
          </a:bodyPr>
          <a:lstStyle/>
          <a:p>
            <a:pPr marL="0" lvl="0" indent="0" algn="just" rtl="0">
              <a:spcBef>
                <a:spcPts val="0"/>
              </a:spcBef>
              <a:spcAft>
                <a:spcPts val="0"/>
              </a:spcAft>
              <a:buNone/>
            </a:pPr>
            <a:r>
              <a:rPr lang="en-US" sz="6400">
                <a:solidFill>
                  <a:schemeClr val="dk2"/>
                </a:solidFill>
                <a:latin typeface="Roboto Mono"/>
                <a:ea typeface="Roboto Mono"/>
                <a:cs typeface="Roboto Mono"/>
                <a:sym typeface="Roboto Mono"/>
              </a:rPr>
              <a:t>MINING_REVENUE = </a:t>
            </a:r>
            <a:r>
              <a:rPr lang="en-US" sz="6400" i="1">
                <a:highlight>
                  <a:srgbClr val="93C47D"/>
                </a:highlight>
                <a:latin typeface="Roboto Mono"/>
                <a:ea typeface="Roboto Mono"/>
                <a:cs typeface="Roboto Mono"/>
                <a:sym typeface="Roboto Mono"/>
              </a:rPr>
              <a:t>BLOCK_REWARD</a:t>
            </a:r>
            <a:r>
              <a:rPr lang="en-US" sz="6400" i="1">
                <a:solidFill>
                  <a:schemeClr val="dk2"/>
                </a:solidFill>
                <a:latin typeface="Roboto Mono"/>
                <a:ea typeface="Roboto Mono"/>
                <a:cs typeface="Roboto Mono"/>
                <a:sym typeface="Roboto Mono"/>
              </a:rPr>
              <a:t> </a:t>
            </a:r>
            <a:r>
              <a:rPr lang="en-US" sz="6400">
                <a:solidFill>
                  <a:schemeClr val="dk2"/>
                </a:solidFill>
                <a:latin typeface="Roboto Mono"/>
                <a:ea typeface="Roboto Mono"/>
                <a:cs typeface="Roboto Mono"/>
                <a:sym typeface="Roboto Mono"/>
              </a:rPr>
              <a:t>+ </a:t>
            </a:r>
            <a:r>
              <a:rPr lang="en-US" sz="6400" i="1">
                <a:highlight>
                  <a:srgbClr val="B6D7A8"/>
                </a:highlight>
                <a:latin typeface="Roboto Mono"/>
                <a:ea typeface="Roboto Mono"/>
                <a:cs typeface="Roboto Mono"/>
                <a:sym typeface="Roboto Mono"/>
              </a:rPr>
              <a:t>TX_FEES</a:t>
            </a:r>
            <a:endParaRPr sz="6400" i="1">
              <a:highlight>
                <a:srgbClr val="B6D7A8"/>
              </a:highlight>
              <a:latin typeface="Roboto Mono"/>
              <a:ea typeface="Roboto Mono"/>
              <a:cs typeface="Roboto Mono"/>
              <a:sym typeface="Roboto Mono"/>
            </a:endParaRPr>
          </a:p>
          <a:p>
            <a:pPr marL="0" lvl="0" indent="0" algn="just" rtl="0">
              <a:spcBef>
                <a:spcPts val="0"/>
              </a:spcBef>
              <a:spcAft>
                <a:spcPts val="0"/>
              </a:spcAft>
              <a:buNone/>
            </a:pPr>
            <a:r>
              <a:rPr lang="en-US" sz="6400">
                <a:solidFill>
                  <a:schemeClr val="dk2"/>
                </a:solidFill>
                <a:latin typeface="Roboto Mono"/>
                <a:ea typeface="Roboto Mono"/>
                <a:cs typeface="Roboto Mono"/>
                <a:sym typeface="Roboto Mono"/>
              </a:rPr>
              <a:t>MINING_COST = </a:t>
            </a:r>
            <a:r>
              <a:rPr lang="en-US" sz="6400" i="1">
                <a:solidFill>
                  <a:schemeClr val="dk2"/>
                </a:solidFill>
                <a:highlight>
                  <a:srgbClr val="E06666"/>
                </a:highlight>
                <a:latin typeface="Roboto Mono"/>
                <a:ea typeface="Roboto Mono"/>
                <a:cs typeface="Roboto Mono"/>
                <a:sym typeface="Roboto Mono"/>
              </a:rPr>
              <a:t>FIXED_COSTS</a:t>
            </a:r>
            <a:r>
              <a:rPr lang="en-US" sz="6400">
                <a:solidFill>
                  <a:schemeClr val="dk2"/>
                </a:solidFill>
                <a:latin typeface="Roboto Mono"/>
                <a:ea typeface="Roboto Mono"/>
                <a:cs typeface="Roboto Mono"/>
                <a:sym typeface="Roboto Mono"/>
              </a:rPr>
              <a:t> + VARIABLE_COSTS</a:t>
            </a: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a:latin typeface="Roboto Mono"/>
                <a:ea typeface="Roboto Mono"/>
                <a:cs typeface="Roboto Mono"/>
                <a:sym typeface="Roboto Mono"/>
              </a:rPr>
              <a:t>if </a:t>
            </a:r>
            <a:r>
              <a:rPr lang="en-US" sz="6400">
                <a:solidFill>
                  <a:schemeClr val="dk2"/>
                </a:solidFill>
                <a:latin typeface="Roboto Mono"/>
                <a:ea typeface="Roboto Mono"/>
                <a:cs typeface="Roboto Mono"/>
                <a:sym typeface="Roboto Mono"/>
              </a:rPr>
              <a:t>MINING_REVENUE </a:t>
            </a:r>
            <a:r>
              <a:rPr lang="en-US" sz="6400">
                <a:latin typeface="Roboto Mono"/>
                <a:ea typeface="Roboto Mono"/>
                <a:cs typeface="Roboto Mono"/>
                <a:sym typeface="Roboto Mono"/>
              </a:rPr>
              <a:t>&gt; MINING_COST:</a:t>
            </a: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a:latin typeface="Roboto Mono"/>
                <a:ea typeface="Roboto Mono"/>
                <a:cs typeface="Roboto Mono"/>
                <a:sym typeface="Roboto Mono"/>
              </a:rPr>
              <a:t>    miner.get_profit()</a:t>
            </a:r>
            <a:endParaRPr sz="6400">
              <a:latin typeface="Roboto Mono"/>
              <a:ea typeface="Roboto Mono"/>
              <a:cs typeface="Roboto Mono"/>
              <a:sym typeface="Roboto Mono"/>
            </a:endParaRPr>
          </a:p>
        </p:txBody>
      </p:sp>
      <p:sp>
        <p:nvSpPr>
          <p:cNvPr id="1437" name="Google Shape;1437;p105"/>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pic>
        <p:nvPicPr>
          <p:cNvPr id="2" name="Kép 1">
            <a:extLst>
              <a:ext uri="{FF2B5EF4-FFF2-40B4-BE49-F238E27FC236}">
                <a16:creationId xmlns:a16="http://schemas.microsoft.com/office/drawing/2014/main" id="{A80A5C84-E74D-4F12-A14A-32F3D49F4776}"/>
              </a:ext>
            </a:extLst>
          </p:cNvPr>
          <p:cNvPicPr>
            <a:picLocks noChangeAspect="1"/>
          </p:cNvPicPr>
          <p:nvPr/>
        </p:nvPicPr>
        <p:blipFill>
          <a:blip r:embed="rId5"/>
          <a:stretch>
            <a:fillRect/>
          </a:stretch>
        </p:blipFill>
        <p:spPr>
          <a:xfrm>
            <a:off x="1662113" y="57682"/>
            <a:ext cx="19926300" cy="192405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7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444"/>
        <p:cNvGrpSpPr/>
        <p:nvPr/>
      </p:nvGrpSpPr>
      <p:grpSpPr>
        <a:xfrm>
          <a:off x="0" y="0"/>
          <a:ext cx="0" cy="0"/>
          <a:chOff x="0" y="0"/>
          <a:chExt cx="0" cy="0"/>
        </a:xfrm>
      </p:grpSpPr>
      <p:sp>
        <p:nvSpPr>
          <p:cNvPr id="1445" name="Google Shape;1445;p106"/>
          <p:cNvSpPr txBox="1">
            <a:spLocks noGrp="1"/>
          </p:cNvSpPr>
          <p:nvPr>
            <p:ph type="body" idx="4294967295"/>
          </p:nvPr>
        </p:nvSpPr>
        <p:spPr>
          <a:xfrm>
            <a:off x="1662113" y="4316413"/>
            <a:ext cx="22715537" cy="5083175"/>
          </a:xfrm>
          <a:prstGeom prst="rect">
            <a:avLst/>
          </a:prstGeom>
          <a:noFill/>
          <a:ln>
            <a:noFill/>
          </a:ln>
        </p:spPr>
        <p:txBody>
          <a:bodyPr spcFirstLastPara="1" wrap="square" lIns="243750" tIns="243750" rIns="243750" bIns="243750" anchor="ctr" anchorCtr="0">
            <a:noAutofit/>
          </a:bodyPr>
          <a:lstStyle/>
          <a:p>
            <a:pPr marL="0" lvl="0" indent="0" algn="just" rtl="0">
              <a:spcBef>
                <a:spcPts val="0"/>
              </a:spcBef>
              <a:spcAft>
                <a:spcPts val="0"/>
              </a:spcAft>
              <a:buNone/>
            </a:pPr>
            <a:r>
              <a:rPr lang="en-US" sz="6400">
                <a:solidFill>
                  <a:schemeClr val="dk2"/>
                </a:solidFill>
                <a:latin typeface="Roboto Mono"/>
                <a:ea typeface="Roboto Mono"/>
                <a:cs typeface="Roboto Mono"/>
                <a:sym typeface="Roboto Mono"/>
              </a:rPr>
              <a:t>MINING_REVENUE = </a:t>
            </a:r>
            <a:r>
              <a:rPr lang="en-US" sz="6400" i="1">
                <a:highlight>
                  <a:srgbClr val="93C47D"/>
                </a:highlight>
                <a:latin typeface="Roboto Mono"/>
                <a:ea typeface="Roboto Mono"/>
                <a:cs typeface="Roboto Mono"/>
                <a:sym typeface="Roboto Mono"/>
              </a:rPr>
              <a:t>BLOCK_REWARD</a:t>
            </a:r>
            <a:r>
              <a:rPr lang="en-US" sz="6400" i="1">
                <a:solidFill>
                  <a:schemeClr val="dk2"/>
                </a:solidFill>
                <a:latin typeface="Roboto Mono"/>
                <a:ea typeface="Roboto Mono"/>
                <a:cs typeface="Roboto Mono"/>
                <a:sym typeface="Roboto Mono"/>
              </a:rPr>
              <a:t> </a:t>
            </a:r>
            <a:r>
              <a:rPr lang="en-US" sz="6400">
                <a:solidFill>
                  <a:schemeClr val="dk2"/>
                </a:solidFill>
                <a:latin typeface="Roboto Mono"/>
                <a:ea typeface="Roboto Mono"/>
                <a:cs typeface="Roboto Mono"/>
                <a:sym typeface="Roboto Mono"/>
              </a:rPr>
              <a:t>+ </a:t>
            </a:r>
            <a:r>
              <a:rPr lang="en-US" sz="6400" i="1">
                <a:highlight>
                  <a:srgbClr val="B6D7A8"/>
                </a:highlight>
                <a:latin typeface="Roboto Mono"/>
                <a:ea typeface="Roboto Mono"/>
                <a:cs typeface="Roboto Mono"/>
                <a:sym typeface="Roboto Mono"/>
              </a:rPr>
              <a:t>TX_FEES</a:t>
            </a:r>
            <a:endParaRPr sz="6400" i="1">
              <a:highlight>
                <a:srgbClr val="B6D7A8"/>
              </a:highlight>
              <a:latin typeface="Roboto Mono"/>
              <a:ea typeface="Roboto Mono"/>
              <a:cs typeface="Roboto Mono"/>
              <a:sym typeface="Roboto Mono"/>
            </a:endParaRPr>
          </a:p>
          <a:p>
            <a:pPr marL="0" lvl="0" indent="0" algn="just" rtl="0">
              <a:spcBef>
                <a:spcPts val="0"/>
              </a:spcBef>
              <a:spcAft>
                <a:spcPts val="0"/>
              </a:spcAft>
              <a:buNone/>
            </a:pPr>
            <a:r>
              <a:rPr lang="en-US" sz="6400">
                <a:solidFill>
                  <a:schemeClr val="dk2"/>
                </a:solidFill>
                <a:latin typeface="Roboto Mono"/>
                <a:ea typeface="Roboto Mono"/>
                <a:cs typeface="Roboto Mono"/>
                <a:sym typeface="Roboto Mono"/>
              </a:rPr>
              <a:t>MINING_COST = </a:t>
            </a:r>
            <a:r>
              <a:rPr lang="en-US" sz="6400" i="1">
                <a:solidFill>
                  <a:schemeClr val="dk2"/>
                </a:solidFill>
                <a:highlight>
                  <a:srgbClr val="E06666"/>
                </a:highlight>
                <a:latin typeface="Roboto Mono"/>
                <a:ea typeface="Roboto Mono"/>
                <a:cs typeface="Roboto Mono"/>
                <a:sym typeface="Roboto Mono"/>
              </a:rPr>
              <a:t>FIXED_COSTS</a:t>
            </a:r>
            <a:r>
              <a:rPr lang="en-US" sz="6400">
                <a:solidFill>
                  <a:schemeClr val="dk2"/>
                </a:solidFill>
                <a:latin typeface="Roboto Mono"/>
                <a:ea typeface="Roboto Mono"/>
                <a:cs typeface="Roboto Mono"/>
                <a:sym typeface="Roboto Mono"/>
              </a:rPr>
              <a:t> + </a:t>
            </a:r>
            <a:r>
              <a:rPr lang="en-US" sz="6400" i="1">
                <a:solidFill>
                  <a:schemeClr val="dk2"/>
                </a:solidFill>
                <a:highlight>
                  <a:srgbClr val="EA9999"/>
                </a:highlight>
                <a:latin typeface="Roboto Mono"/>
                <a:ea typeface="Roboto Mono"/>
                <a:cs typeface="Roboto Mono"/>
                <a:sym typeface="Roboto Mono"/>
              </a:rPr>
              <a:t>VARIABLE_COSTS</a:t>
            </a:r>
            <a:endParaRPr sz="6400" i="1">
              <a:highlight>
                <a:srgbClr val="EA9999"/>
              </a:highlight>
              <a:latin typeface="Roboto Mono"/>
              <a:ea typeface="Roboto Mono"/>
              <a:cs typeface="Roboto Mono"/>
              <a:sym typeface="Roboto Mono"/>
            </a:endParaRPr>
          </a:p>
          <a:p>
            <a:pPr marL="0" marR="0" lvl="0" indent="0" algn="just" rtl="0">
              <a:lnSpc>
                <a:spcPct val="100000"/>
              </a:lnSpc>
              <a:spcBef>
                <a:spcPts val="0"/>
              </a:spcBef>
              <a:spcAft>
                <a:spcPts val="0"/>
              </a:spcAft>
              <a:buNone/>
            </a:pP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a:latin typeface="Roboto Mono"/>
                <a:ea typeface="Roboto Mono"/>
                <a:cs typeface="Roboto Mono"/>
                <a:sym typeface="Roboto Mono"/>
              </a:rPr>
              <a:t>if </a:t>
            </a:r>
            <a:r>
              <a:rPr lang="en-US" sz="6400">
                <a:solidFill>
                  <a:schemeClr val="dk2"/>
                </a:solidFill>
                <a:latin typeface="Roboto Mono"/>
                <a:ea typeface="Roboto Mono"/>
                <a:cs typeface="Roboto Mono"/>
                <a:sym typeface="Roboto Mono"/>
              </a:rPr>
              <a:t>MINING_REVENUE </a:t>
            </a:r>
            <a:r>
              <a:rPr lang="en-US" sz="6400">
                <a:latin typeface="Roboto Mono"/>
                <a:ea typeface="Roboto Mono"/>
                <a:cs typeface="Roboto Mono"/>
                <a:sym typeface="Roboto Mono"/>
              </a:rPr>
              <a:t>&gt; MINING_COST:</a:t>
            </a: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a:latin typeface="Roboto Mono"/>
                <a:ea typeface="Roboto Mono"/>
                <a:cs typeface="Roboto Mono"/>
                <a:sym typeface="Roboto Mono"/>
              </a:rPr>
              <a:t>    miner.get_profit()</a:t>
            </a:r>
            <a:endParaRPr sz="6400">
              <a:latin typeface="Roboto Mono"/>
              <a:ea typeface="Roboto Mono"/>
              <a:cs typeface="Roboto Mono"/>
              <a:sym typeface="Roboto Mono"/>
            </a:endParaRPr>
          </a:p>
        </p:txBody>
      </p:sp>
      <p:sp>
        <p:nvSpPr>
          <p:cNvPr id="1446" name="Google Shape;1446;p106"/>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pic>
        <p:nvPicPr>
          <p:cNvPr id="2" name="Kép 1">
            <a:extLst>
              <a:ext uri="{FF2B5EF4-FFF2-40B4-BE49-F238E27FC236}">
                <a16:creationId xmlns:a16="http://schemas.microsoft.com/office/drawing/2014/main" id="{CE3AF6A3-8EE6-44F3-AE5C-FDE17C47A5BA}"/>
              </a:ext>
            </a:extLst>
          </p:cNvPr>
          <p:cNvPicPr>
            <a:picLocks noChangeAspect="1"/>
          </p:cNvPicPr>
          <p:nvPr/>
        </p:nvPicPr>
        <p:blipFill>
          <a:blip r:embed="rId5"/>
          <a:stretch>
            <a:fillRect/>
          </a:stretch>
        </p:blipFill>
        <p:spPr>
          <a:xfrm>
            <a:off x="2225675" y="25644"/>
            <a:ext cx="19926300" cy="192405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7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453"/>
        <p:cNvGrpSpPr/>
        <p:nvPr/>
      </p:nvGrpSpPr>
      <p:grpSpPr>
        <a:xfrm>
          <a:off x="0" y="0"/>
          <a:ext cx="0" cy="0"/>
          <a:chOff x="0" y="0"/>
          <a:chExt cx="0" cy="0"/>
        </a:xfrm>
      </p:grpSpPr>
      <p:sp>
        <p:nvSpPr>
          <p:cNvPr id="1454" name="Google Shape;1454;p107"/>
          <p:cNvSpPr txBox="1"/>
          <p:nvPr/>
        </p:nvSpPr>
        <p:spPr>
          <a:xfrm>
            <a:off x="2456525" y="1981200"/>
            <a:ext cx="19464600" cy="9753600"/>
          </a:xfrm>
          <a:prstGeom prst="rect">
            <a:avLst/>
          </a:prstGeom>
          <a:noFill/>
          <a:ln>
            <a:noFill/>
          </a:ln>
        </p:spPr>
        <p:txBody>
          <a:bodyPr spcFirstLastPara="1" wrap="square" lIns="0" tIns="0" rIns="0" bIns="0" anchor="t" anchorCtr="0">
            <a:noAutofit/>
          </a:bodyPr>
          <a:lstStyle/>
          <a:p>
            <a:pPr marL="1219200" marR="0" lvl="0" indent="-882650" algn="l" rtl="0">
              <a:lnSpc>
                <a:spcPct val="125000"/>
              </a:lnSpc>
              <a:spcBef>
                <a:spcPts val="0"/>
              </a:spcBef>
              <a:spcAft>
                <a:spcPts val="0"/>
              </a:spcAft>
              <a:buClr>
                <a:schemeClr val="lt1"/>
              </a:buClr>
              <a:buSzPts val="4300"/>
              <a:buFont typeface="Proxima Nova"/>
              <a:buChar char="●"/>
            </a:pPr>
            <a:r>
              <a:rPr lang="en-US" sz="4300" dirty="0">
                <a:solidFill>
                  <a:schemeClr val="tx1"/>
                </a:solidFill>
                <a:latin typeface="Proxima Nova"/>
                <a:ea typeface="Proxima Nova"/>
                <a:cs typeface="Proxima Nova"/>
                <a:sym typeface="Proxima Nova"/>
              </a:rPr>
              <a:t>Energy consumed in mining:</a:t>
            </a:r>
            <a:endParaRPr sz="4300" dirty="0">
              <a:solidFill>
                <a:schemeClr val="tx1"/>
              </a:solidFill>
              <a:latin typeface="Proxima Nova"/>
              <a:ea typeface="Proxima Nova"/>
              <a:cs typeface="Proxima Nova"/>
              <a:sym typeface="Proxima Nova"/>
            </a:endParaRPr>
          </a:p>
          <a:p>
            <a:pPr marL="2438400" marR="0" lvl="1" indent="-882650" algn="l" rtl="0">
              <a:lnSpc>
                <a:spcPct val="125000"/>
              </a:lnSpc>
              <a:spcBef>
                <a:spcPts val="0"/>
              </a:spcBef>
              <a:spcAft>
                <a:spcPts val="0"/>
              </a:spcAft>
              <a:buClr>
                <a:schemeClr val="lt1"/>
              </a:buClr>
              <a:buSzPts val="4300"/>
              <a:buFont typeface="Proxima Nova"/>
              <a:buChar char="○"/>
            </a:pPr>
            <a:r>
              <a:rPr lang="en-US" sz="4300" b="1" dirty="0">
                <a:solidFill>
                  <a:schemeClr val="tx1"/>
                </a:solidFill>
                <a:latin typeface="Proxima Nova"/>
                <a:ea typeface="Proxima Nova"/>
                <a:cs typeface="Proxima Nova"/>
                <a:sym typeface="Proxima Nova"/>
              </a:rPr>
              <a:t>Embodied energy,</a:t>
            </a:r>
            <a:r>
              <a:rPr lang="en-US" sz="4300" dirty="0">
                <a:solidFill>
                  <a:schemeClr val="tx1"/>
                </a:solidFill>
                <a:latin typeface="Proxima Nova"/>
                <a:ea typeface="Proxima Nova"/>
                <a:cs typeface="Proxima Nova"/>
                <a:sym typeface="Proxima Nova"/>
              </a:rPr>
              <a:t> to produce your hardware</a:t>
            </a:r>
            <a:endParaRPr sz="4300" dirty="0">
              <a:solidFill>
                <a:schemeClr val="tx1"/>
              </a:solidFill>
              <a:latin typeface="Proxima Nova"/>
              <a:ea typeface="Proxima Nova"/>
              <a:cs typeface="Proxima Nova"/>
              <a:sym typeface="Proxima Nova"/>
            </a:endParaRPr>
          </a:p>
          <a:p>
            <a:pPr marL="2438400" marR="0" lvl="1" indent="-882650" algn="l" rtl="0">
              <a:lnSpc>
                <a:spcPct val="125000"/>
              </a:lnSpc>
              <a:spcBef>
                <a:spcPts val="0"/>
              </a:spcBef>
              <a:spcAft>
                <a:spcPts val="0"/>
              </a:spcAft>
              <a:buClr>
                <a:schemeClr val="lt1"/>
              </a:buClr>
              <a:buSzPts val="4300"/>
              <a:buFont typeface="Proxima Nova"/>
              <a:buChar char="○"/>
            </a:pPr>
            <a:r>
              <a:rPr lang="en-US" sz="4300" b="1" dirty="0">
                <a:solidFill>
                  <a:schemeClr val="tx1"/>
                </a:solidFill>
                <a:latin typeface="Proxima Nova"/>
                <a:ea typeface="Proxima Nova"/>
                <a:cs typeface="Proxima Nova"/>
                <a:sym typeface="Proxima Nova"/>
              </a:rPr>
              <a:t>Electricity</a:t>
            </a:r>
            <a:r>
              <a:rPr lang="en-US" sz="4300" dirty="0">
                <a:solidFill>
                  <a:schemeClr val="tx1"/>
                </a:solidFill>
                <a:latin typeface="Proxima Nova"/>
                <a:ea typeface="Proxima Nova"/>
                <a:cs typeface="Proxima Nova"/>
                <a:sym typeface="Proxima Nova"/>
              </a:rPr>
              <a:t>, to power your hardware</a:t>
            </a:r>
            <a:endParaRPr sz="4300" dirty="0">
              <a:solidFill>
                <a:schemeClr val="tx1"/>
              </a:solidFill>
              <a:latin typeface="Proxima Nova"/>
              <a:ea typeface="Proxima Nova"/>
              <a:cs typeface="Proxima Nova"/>
              <a:sym typeface="Proxima Nova"/>
            </a:endParaRPr>
          </a:p>
          <a:p>
            <a:pPr marL="2438400" marR="0" lvl="1" indent="-882650" algn="l" rtl="0">
              <a:lnSpc>
                <a:spcPct val="125000"/>
              </a:lnSpc>
              <a:spcBef>
                <a:spcPts val="0"/>
              </a:spcBef>
              <a:spcAft>
                <a:spcPts val="0"/>
              </a:spcAft>
              <a:buClr>
                <a:schemeClr val="lt1"/>
              </a:buClr>
              <a:buSzPts val="4300"/>
              <a:buFont typeface="Proxima Nova"/>
              <a:buChar char="○"/>
            </a:pPr>
            <a:r>
              <a:rPr lang="en-US" sz="4300" b="1" dirty="0">
                <a:solidFill>
                  <a:schemeClr val="tx1"/>
                </a:solidFill>
                <a:latin typeface="Proxima Nova"/>
                <a:ea typeface="Proxima Nova"/>
                <a:cs typeface="Proxima Nova"/>
                <a:sym typeface="Proxima Nova"/>
              </a:rPr>
              <a:t>Cooling</a:t>
            </a:r>
            <a:r>
              <a:rPr lang="en-US" sz="4300" dirty="0">
                <a:solidFill>
                  <a:schemeClr val="tx1"/>
                </a:solidFill>
                <a:latin typeface="Proxima Nova"/>
                <a:ea typeface="Proxima Nova"/>
                <a:cs typeface="Proxima Nova"/>
                <a:sym typeface="Proxima Nova"/>
              </a:rPr>
              <a:t>, to maintain your hardware</a:t>
            </a:r>
            <a:endParaRPr sz="4300" dirty="0">
              <a:solidFill>
                <a:schemeClr val="tx1"/>
              </a:solidFill>
              <a:latin typeface="Proxima Nova"/>
              <a:ea typeface="Proxima Nova"/>
              <a:cs typeface="Proxima Nova"/>
              <a:sym typeface="Proxima Nova"/>
            </a:endParaRPr>
          </a:p>
          <a:p>
            <a:pPr marL="1219200" marR="0" lvl="0" indent="-882650" algn="l" rtl="0">
              <a:lnSpc>
                <a:spcPct val="125000"/>
              </a:lnSpc>
              <a:spcBef>
                <a:spcPts val="0"/>
              </a:spcBef>
              <a:spcAft>
                <a:spcPts val="0"/>
              </a:spcAft>
              <a:buClr>
                <a:schemeClr val="lt1"/>
              </a:buClr>
              <a:buSzPts val="4300"/>
              <a:buFont typeface="Proxima Nova"/>
              <a:buChar char="●"/>
            </a:pPr>
            <a:r>
              <a:rPr lang="en-US" sz="4300" dirty="0">
                <a:solidFill>
                  <a:schemeClr val="tx1"/>
                </a:solidFill>
                <a:latin typeface="Proxima Nova"/>
                <a:ea typeface="Proxima Nova"/>
                <a:cs typeface="Proxima Nova"/>
                <a:sym typeface="Proxima Nova"/>
              </a:rPr>
              <a:t>Infrastructure</a:t>
            </a:r>
            <a:endParaRPr sz="4300" dirty="0">
              <a:solidFill>
                <a:schemeClr val="tx1"/>
              </a:solidFill>
              <a:latin typeface="Proxima Nova"/>
              <a:ea typeface="Proxima Nova"/>
              <a:cs typeface="Proxima Nova"/>
              <a:sym typeface="Proxima Nova"/>
            </a:endParaRPr>
          </a:p>
          <a:p>
            <a:pPr marL="2438400" marR="0" lvl="1" indent="-882650" algn="l" rtl="0">
              <a:lnSpc>
                <a:spcPct val="125000"/>
              </a:lnSpc>
              <a:spcBef>
                <a:spcPts val="0"/>
              </a:spcBef>
              <a:spcAft>
                <a:spcPts val="0"/>
              </a:spcAft>
              <a:buClr>
                <a:schemeClr val="lt1"/>
              </a:buClr>
              <a:buSzPts val="4300"/>
              <a:buFont typeface="Proxima Nova"/>
              <a:buChar char="○"/>
            </a:pPr>
            <a:r>
              <a:rPr lang="en-US" sz="4300" dirty="0">
                <a:solidFill>
                  <a:schemeClr val="tx1"/>
                </a:solidFill>
                <a:latin typeface="Proxima Nova"/>
                <a:ea typeface="Proxima Nova"/>
                <a:cs typeface="Proxima Nova"/>
                <a:sym typeface="Proxima Nova"/>
              </a:rPr>
              <a:t>Warehouses</a:t>
            </a:r>
            <a:endParaRPr sz="4300" dirty="0">
              <a:solidFill>
                <a:schemeClr val="tx1"/>
              </a:solidFill>
              <a:latin typeface="Proxima Nova"/>
              <a:ea typeface="Proxima Nova"/>
              <a:cs typeface="Proxima Nova"/>
              <a:sym typeface="Proxima Nova"/>
            </a:endParaRPr>
          </a:p>
          <a:p>
            <a:pPr marL="2438400" marR="0" lvl="1" indent="-882650" algn="l" rtl="0">
              <a:lnSpc>
                <a:spcPct val="125000"/>
              </a:lnSpc>
              <a:spcBef>
                <a:spcPts val="0"/>
              </a:spcBef>
              <a:spcAft>
                <a:spcPts val="0"/>
              </a:spcAft>
              <a:buClr>
                <a:schemeClr val="lt1"/>
              </a:buClr>
              <a:buSzPts val="4300"/>
              <a:buFont typeface="Proxima Nova"/>
              <a:buChar char="○"/>
            </a:pPr>
            <a:r>
              <a:rPr lang="en-US" sz="4300" dirty="0">
                <a:solidFill>
                  <a:schemeClr val="tx1"/>
                </a:solidFill>
                <a:latin typeface="Proxima Nova"/>
                <a:ea typeface="Proxima Nova"/>
                <a:cs typeface="Proxima Nova"/>
                <a:sym typeface="Proxima Nova"/>
              </a:rPr>
              <a:t>Personnel</a:t>
            </a:r>
            <a:endParaRPr sz="4300" dirty="0">
              <a:solidFill>
                <a:schemeClr val="tx1"/>
              </a:solidFill>
              <a:latin typeface="Proxima Nova"/>
              <a:ea typeface="Proxima Nova"/>
              <a:cs typeface="Proxima Nova"/>
              <a:sym typeface="Proxima Nova"/>
            </a:endParaRPr>
          </a:p>
          <a:p>
            <a:pPr marL="1219200" marR="0" lvl="0" indent="-882650" algn="l" rtl="0">
              <a:lnSpc>
                <a:spcPct val="125000"/>
              </a:lnSpc>
              <a:spcBef>
                <a:spcPts val="0"/>
              </a:spcBef>
              <a:spcAft>
                <a:spcPts val="0"/>
              </a:spcAft>
              <a:buClr>
                <a:schemeClr val="lt1"/>
              </a:buClr>
              <a:buSzPts val="4300"/>
              <a:buFont typeface="Proxima Nova"/>
              <a:buChar char="●"/>
            </a:pPr>
            <a:r>
              <a:rPr lang="en-US" sz="4300" dirty="0">
                <a:solidFill>
                  <a:schemeClr val="tx1"/>
                </a:solidFill>
                <a:latin typeface="Proxima Nova"/>
                <a:ea typeface="Proxima Nova"/>
                <a:cs typeface="Proxima Nova"/>
                <a:sym typeface="Proxima Nova"/>
              </a:rPr>
              <a:t>All energy converted to heat -- is this not wasteful?</a:t>
            </a:r>
            <a:endParaRPr sz="4300" dirty="0">
              <a:solidFill>
                <a:schemeClr val="tx1"/>
              </a:solidFill>
              <a:latin typeface="Proxima Nova"/>
              <a:ea typeface="Proxima Nova"/>
              <a:cs typeface="Proxima Nova"/>
              <a:sym typeface="Proxima Nova"/>
            </a:endParaRPr>
          </a:p>
          <a:p>
            <a:pPr marL="2438400" marR="0" lvl="1" indent="-882650" algn="l" rtl="0">
              <a:lnSpc>
                <a:spcPct val="125000"/>
              </a:lnSpc>
              <a:spcBef>
                <a:spcPts val="0"/>
              </a:spcBef>
              <a:spcAft>
                <a:spcPts val="0"/>
              </a:spcAft>
              <a:buClr>
                <a:schemeClr val="lt1"/>
              </a:buClr>
              <a:buSzPts val="4300"/>
              <a:buFont typeface="Proxima Nova"/>
              <a:buChar char="○"/>
            </a:pPr>
            <a:r>
              <a:rPr lang="en-US" sz="4300" dirty="0">
                <a:solidFill>
                  <a:schemeClr val="tx1"/>
                </a:solidFill>
                <a:latin typeface="Proxima Nova"/>
                <a:ea typeface="Proxima Nova"/>
                <a:cs typeface="Proxima Nova"/>
                <a:sym typeface="Proxima Nova"/>
              </a:rPr>
              <a:t>The “data furnace” approach: using mining equipment to generate heat</a:t>
            </a:r>
            <a:endParaRPr sz="4300" dirty="0">
              <a:solidFill>
                <a:schemeClr val="tx1"/>
              </a:solidFill>
              <a:latin typeface="Proxima Nova"/>
              <a:ea typeface="Proxima Nova"/>
              <a:cs typeface="Proxima Nova"/>
              <a:sym typeface="Proxima Nova"/>
            </a:endParaRPr>
          </a:p>
          <a:p>
            <a:pPr marL="3657600" marR="0" lvl="2" indent="-882650" algn="l" rtl="0">
              <a:lnSpc>
                <a:spcPct val="125000"/>
              </a:lnSpc>
              <a:spcBef>
                <a:spcPts val="0"/>
              </a:spcBef>
              <a:spcAft>
                <a:spcPts val="0"/>
              </a:spcAft>
              <a:buClr>
                <a:schemeClr val="lt1"/>
              </a:buClr>
              <a:buSzPts val="4300"/>
              <a:buFont typeface="Proxima Nova"/>
              <a:buChar char="■"/>
            </a:pPr>
            <a:r>
              <a:rPr lang="en-US" sz="4300" dirty="0">
                <a:solidFill>
                  <a:schemeClr val="tx1"/>
                </a:solidFill>
                <a:latin typeface="Proxima Nova"/>
                <a:ea typeface="Proxima Nova"/>
                <a:cs typeface="Proxima Nova"/>
                <a:sym typeface="Proxima Nova"/>
              </a:rPr>
              <a:t>Unless a high percentage of the network stops mining during the heat, leading to miners dropping out for days on end, or even a whole summer!</a:t>
            </a:r>
            <a:endParaRPr sz="4300" dirty="0">
              <a:solidFill>
                <a:schemeClr val="tx1"/>
              </a:solidFill>
              <a:latin typeface="Proxima Nova"/>
              <a:ea typeface="Proxima Nova"/>
              <a:cs typeface="Proxima Nova"/>
              <a:sym typeface="Proxima Nova"/>
            </a:endParaRPr>
          </a:p>
        </p:txBody>
      </p:sp>
      <p:pic>
        <p:nvPicPr>
          <p:cNvPr id="2" name="Kép 1">
            <a:extLst>
              <a:ext uri="{FF2B5EF4-FFF2-40B4-BE49-F238E27FC236}">
                <a16:creationId xmlns:a16="http://schemas.microsoft.com/office/drawing/2014/main" id="{D642420C-2CD6-4788-9D5C-C00AFB33D9F7}"/>
              </a:ext>
            </a:extLst>
          </p:cNvPr>
          <p:cNvPicPr>
            <a:picLocks noChangeAspect="1"/>
          </p:cNvPicPr>
          <p:nvPr/>
        </p:nvPicPr>
        <p:blipFill>
          <a:blip r:embed="rId5"/>
          <a:stretch>
            <a:fillRect/>
          </a:stretch>
        </p:blipFill>
        <p:spPr>
          <a:xfrm>
            <a:off x="2225675" y="73127"/>
            <a:ext cx="19926300" cy="1689823"/>
          </a:xfrm>
          <a:prstGeom prst="rect">
            <a:avLst/>
          </a:prstGeom>
        </p:spPr>
      </p:pic>
      <p:sp>
        <p:nvSpPr>
          <p:cNvPr id="1457" name="Google Shape;1457;p107"/>
          <p:cNvSpPr txBox="1"/>
          <p:nvPr/>
        </p:nvSpPr>
        <p:spPr>
          <a:xfrm>
            <a:off x="2924725" y="1270181"/>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dirty="0">
                <a:solidFill>
                  <a:schemeClr val="accent2"/>
                </a:solidFill>
                <a:latin typeface="Proxima Nova"/>
                <a:ea typeface="Proxima Nova"/>
                <a:cs typeface="Proxima Nova"/>
                <a:sym typeface="Proxima Nova"/>
              </a:rPr>
              <a:t>OPERATING COSTS</a:t>
            </a:r>
            <a:endParaRPr sz="4500" b="1" dirty="0">
              <a:solidFill>
                <a:srgbClr val="BFBFBF"/>
              </a:solidFill>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7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462"/>
        <p:cNvGrpSpPr/>
        <p:nvPr/>
      </p:nvGrpSpPr>
      <p:grpSpPr>
        <a:xfrm>
          <a:off x="0" y="0"/>
          <a:ext cx="0" cy="0"/>
          <a:chOff x="0" y="0"/>
          <a:chExt cx="0" cy="0"/>
        </a:xfrm>
      </p:grpSpPr>
      <p:sp>
        <p:nvSpPr>
          <p:cNvPr id="1463" name="Google Shape;1463;p108"/>
          <p:cNvSpPr txBox="1">
            <a:spLocks noGrp="1"/>
          </p:cNvSpPr>
          <p:nvPr>
            <p:ph type="body" idx="4294967295"/>
          </p:nvPr>
        </p:nvSpPr>
        <p:spPr>
          <a:xfrm>
            <a:off x="1662113" y="4316413"/>
            <a:ext cx="22715537" cy="5083175"/>
          </a:xfrm>
          <a:prstGeom prst="rect">
            <a:avLst/>
          </a:prstGeom>
          <a:noFill/>
          <a:ln>
            <a:noFill/>
          </a:ln>
        </p:spPr>
        <p:txBody>
          <a:bodyPr spcFirstLastPara="1" wrap="square" lIns="243750" tIns="243750" rIns="243750" bIns="243750" anchor="ctr" anchorCtr="0">
            <a:noAutofit/>
          </a:bodyPr>
          <a:lstStyle/>
          <a:p>
            <a:pPr marL="0" lvl="0" indent="0" algn="just" rtl="0">
              <a:spcBef>
                <a:spcPts val="0"/>
              </a:spcBef>
              <a:spcAft>
                <a:spcPts val="0"/>
              </a:spcAft>
              <a:buNone/>
            </a:pPr>
            <a:r>
              <a:rPr lang="en-US" sz="6400">
                <a:solidFill>
                  <a:schemeClr val="dk2"/>
                </a:solidFill>
                <a:latin typeface="Roboto Mono"/>
                <a:ea typeface="Roboto Mono"/>
                <a:cs typeface="Roboto Mono"/>
                <a:sym typeface="Roboto Mono"/>
              </a:rPr>
              <a:t>MINING_REVENUE = </a:t>
            </a:r>
            <a:r>
              <a:rPr lang="en-US" sz="6400" i="1">
                <a:highlight>
                  <a:srgbClr val="93C47D"/>
                </a:highlight>
                <a:latin typeface="Roboto Mono"/>
                <a:ea typeface="Roboto Mono"/>
                <a:cs typeface="Roboto Mono"/>
                <a:sym typeface="Roboto Mono"/>
              </a:rPr>
              <a:t>BLOCK_REWARD</a:t>
            </a:r>
            <a:r>
              <a:rPr lang="en-US" sz="6400" i="1">
                <a:solidFill>
                  <a:schemeClr val="dk2"/>
                </a:solidFill>
                <a:latin typeface="Roboto Mono"/>
                <a:ea typeface="Roboto Mono"/>
                <a:cs typeface="Roboto Mono"/>
                <a:sym typeface="Roboto Mono"/>
              </a:rPr>
              <a:t> </a:t>
            </a:r>
            <a:r>
              <a:rPr lang="en-US" sz="6400">
                <a:solidFill>
                  <a:schemeClr val="dk2"/>
                </a:solidFill>
                <a:latin typeface="Roboto Mono"/>
                <a:ea typeface="Roboto Mono"/>
                <a:cs typeface="Roboto Mono"/>
                <a:sym typeface="Roboto Mono"/>
              </a:rPr>
              <a:t>+ </a:t>
            </a:r>
            <a:r>
              <a:rPr lang="en-US" sz="6400" i="1">
                <a:highlight>
                  <a:srgbClr val="B6D7A8"/>
                </a:highlight>
                <a:latin typeface="Roboto Mono"/>
                <a:ea typeface="Roboto Mono"/>
                <a:cs typeface="Roboto Mono"/>
                <a:sym typeface="Roboto Mono"/>
              </a:rPr>
              <a:t>TX_FEES</a:t>
            </a:r>
            <a:endParaRPr sz="6400" i="1">
              <a:highlight>
                <a:srgbClr val="B6D7A8"/>
              </a:highlight>
              <a:latin typeface="Roboto Mono"/>
              <a:ea typeface="Roboto Mono"/>
              <a:cs typeface="Roboto Mono"/>
              <a:sym typeface="Roboto Mono"/>
            </a:endParaRPr>
          </a:p>
          <a:p>
            <a:pPr marL="0" lvl="0" indent="0" algn="just" rtl="0">
              <a:spcBef>
                <a:spcPts val="0"/>
              </a:spcBef>
              <a:spcAft>
                <a:spcPts val="0"/>
              </a:spcAft>
              <a:buNone/>
            </a:pPr>
            <a:r>
              <a:rPr lang="en-US" sz="6400">
                <a:solidFill>
                  <a:schemeClr val="dk2"/>
                </a:solidFill>
                <a:latin typeface="Roboto Mono"/>
                <a:ea typeface="Roboto Mono"/>
                <a:cs typeface="Roboto Mono"/>
                <a:sym typeface="Roboto Mono"/>
              </a:rPr>
              <a:t>MINING_COST = </a:t>
            </a:r>
            <a:r>
              <a:rPr lang="en-US" sz="6400" i="1">
                <a:solidFill>
                  <a:schemeClr val="dk2"/>
                </a:solidFill>
                <a:highlight>
                  <a:srgbClr val="E06666"/>
                </a:highlight>
                <a:latin typeface="Roboto Mono"/>
                <a:ea typeface="Roboto Mono"/>
                <a:cs typeface="Roboto Mono"/>
                <a:sym typeface="Roboto Mono"/>
              </a:rPr>
              <a:t>FIXED_COSTS</a:t>
            </a:r>
            <a:r>
              <a:rPr lang="en-US" sz="6400">
                <a:solidFill>
                  <a:schemeClr val="dk2"/>
                </a:solidFill>
                <a:latin typeface="Roboto Mono"/>
                <a:ea typeface="Roboto Mono"/>
                <a:cs typeface="Roboto Mono"/>
                <a:sym typeface="Roboto Mono"/>
              </a:rPr>
              <a:t> + </a:t>
            </a:r>
            <a:r>
              <a:rPr lang="en-US" sz="6400" i="1">
                <a:solidFill>
                  <a:schemeClr val="dk2"/>
                </a:solidFill>
                <a:highlight>
                  <a:srgbClr val="EA9999"/>
                </a:highlight>
                <a:latin typeface="Roboto Mono"/>
                <a:ea typeface="Roboto Mono"/>
                <a:cs typeface="Roboto Mono"/>
                <a:sym typeface="Roboto Mono"/>
              </a:rPr>
              <a:t>VARIABLE_COSTS</a:t>
            </a:r>
            <a:endParaRPr sz="6400" i="1">
              <a:highlight>
                <a:srgbClr val="EA9999"/>
              </a:highlight>
              <a:latin typeface="Roboto Mono"/>
              <a:ea typeface="Roboto Mono"/>
              <a:cs typeface="Roboto Mono"/>
              <a:sym typeface="Roboto Mono"/>
            </a:endParaRPr>
          </a:p>
          <a:p>
            <a:pPr marL="0" marR="0" lvl="0" indent="0" algn="just" rtl="0">
              <a:lnSpc>
                <a:spcPct val="100000"/>
              </a:lnSpc>
              <a:spcBef>
                <a:spcPts val="0"/>
              </a:spcBef>
              <a:spcAft>
                <a:spcPts val="0"/>
              </a:spcAft>
              <a:buNone/>
            </a:pP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a:latin typeface="Roboto Mono"/>
                <a:ea typeface="Roboto Mono"/>
                <a:cs typeface="Roboto Mono"/>
                <a:sym typeface="Roboto Mono"/>
              </a:rPr>
              <a:t>if </a:t>
            </a:r>
            <a:r>
              <a:rPr lang="en-US" sz="6400">
                <a:solidFill>
                  <a:schemeClr val="dk2"/>
                </a:solidFill>
                <a:latin typeface="Roboto Mono"/>
                <a:ea typeface="Roboto Mono"/>
                <a:cs typeface="Roboto Mono"/>
                <a:sym typeface="Roboto Mono"/>
              </a:rPr>
              <a:t>MINING_REVENUE </a:t>
            </a:r>
            <a:r>
              <a:rPr lang="en-US" sz="6400">
                <a:latin typeface="Roboto Mono"/>
                <a:ea typeface="Roboto Mono"/>
                <a:cs typeface="Roboto Mono"/>
                <a:sym typeface="Roboto Mono"/>
              </a:rPr>
              <a:t>&gt; MINING_COST:</a:t>
            </a:r>
            <a:endParaRPr sz="6400">
              <a:latin typeface="Roboto Mono"/>
              <a:ea typeface="Roboto Mono"/>
              <a:cs typeface="Roboto Mono"/>
              <a:sym typeface="Roboto Mono"/>
            </a:endParaRPr>
          </a:p>
          <a:p>
            <a:pPr marL="0" marR="0" lvl="0" indent="0" algn="just" rtl="0">
              <a:lnSpc>
                <a:spcPct val="100000"/>
              </a:lnSpc>
              <a:spcBef>
                <a:spcPts val="0"/>
              </a:spcBef>
              <a:spcAft>
                <a:spcPts val="0"/>
              </a:spcAft>
              <a:buNone/>
            </a:pPr>
            <a:r>
              <a:rPr lang="en-US" sz="6400">
                <a:latin typeface="Roboto Mono"/>
                <a:ea typeface="Roboto Mono"/>
                <a:cs typeface="Roboto Mono"/>
                <a:sym typeface="Roboto Mono"/>
              </a:rPr>
              <a:t>    miner.get_profit()</a:t>
            </a:r>
            <a:endParaRPr sz="6400">
              <a:latin typeface="Roboto Mono"/>
              <a:ea typeface="Roboto Mono"/>
              <a:cs typeface="Roboto Mono"/>
              <a:sym typeface="Roboto Mono"/>
            </a:endParaRPr>
          </a:p>
        </p:txBody>
      </p:sp>
      <p:sp>
        <p:nvSpPr>
          <p:cNvPr id="1464" name="Google Shape;1464;p108"/>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HOW TO PROFIT FROM MINING</a:t>
            </a:r>
            <a:endParaRPr sz="4500" b="1">
              <a:solidFill>
                <a:srgbClr val="696969"/>
              </a:solidFill>
              <a:latin typeface="Proxima Nova"/>
              <a:ea typeface="Proxima Nova"/>
              <a:cs typeface="Proxima Nova"/>
              <a:sym typeface="Proxima Nova"/>
            </a:endParaRPr>
          </a:p>
        </p:txBody>
      </p:sp>
      <p:pic>
        <p:nvPicPr>
          <p:cNvPr id="2" name="Kép 1">
            <a:extLst>
              <a:ext uri="{FF2B5EF4-FFF2-40B4-BE49-F238E27FC236}">
                <a16:creationId xmlns:a16="http://schemas.microsoft.com/office/drawing/2014/main" id="{8392187E-7ED3-42CC-AEC2-3863F75A12A0}"/>
              </a:ext>
            </a:extLst>
          </p:cNvPr>
          <p:cNvPicPr>
            <a:picLocks noChangeAspect="1"/>
          </p:cNvPicPr>
          <p:nvPr/>
        </p:nvPicPr>
        <p:blipFill>
          <a:blip r:embed="rId5"/>
          <a:stretch>
            <a:fillRect/>
          </a:stretch>
        </p:blipFill>
        <p:spPr>
          <a:xfrm>
            <a:off x="2225675" y="95982"/>
            <a:ext cx="19926300" cy="192405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1479068" y="4207565"/>
            <a:ext cx="21025723" cy="2650435"/>
          </a:xfrm>
        </p:spPr>
        <p:txBody>
          <a:bodyPr>
            <a:normAutofit/>
          </a:bodyPr>
          <a:lstStyle/>
          <a:p>
            <a:pPr algn="ctr"/>
            <a:r>
              <a:rPr lang="hu-HU" sz="13197" b="1" cap="small" dirty="0">
                <a:solidFill>
                  <a:srgbClr val="C00000"/>
                </a:solidFill>
              </a:rPr>
              <a:t>REAL WORLD MINING</a:t>
            </a:r>
          </a:p>
        </p:txBody>
      </p:sp>
    </p:spTree>
    <p:extLst>
      <p:ext uri="{BB962C8B-B14F-4D97-AF65-F5344CB8AC3E}">
        <p14:creationId xmlns:p14="http://schemas.microsoft.com/office/powerpoint/2010/main" val="340823475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492"/>
        <p:cNvGrpSpPr/>
        <p:nvPr/>
      </p:nvGrpSpPr>
      <p:grpSpPr>
        <a:xfrm>
          <a:off x="0" y="0"/>
          <a:ext cx="0" cy="0"/>
          <a:chOff x="0" y="0"/>
          <a:chExt cx="0" cy="0"/>
        </a:xfrm>
      </p:grpSpPr>
      <p:sp>
        <p:nvSpPr>
          <p:cNvPr id="1493" name="Google Shape;1493;p111"/>
          <p:cNvSpPr txBox="1"/>
          <p:nvPr/>
        </p:nvSpPr>
        <p:spPr>
          <a:xfrm>
            <a:off x="2924725" y="1762950"/>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CHINESE ASIC MINING FARM</a:t>
            </a:r>
            <a:endParaRPr sz="4500" b="1">
              <a:solidFill>
                <a:srgbClr val="696969"/>
              </a:solidFill>
              <a:latin typeface="Proxima Nova"/>
              <a:ea typeface="Proxima Nova"/>
              <a:cs typeface="Proxima Nova"/>
              <a:sym typeface="Proxima Nova"/>
            </a:endParaRPr>
          </a:p>
        </p:txBody>
      </p:sp>
      <p:sp>
        <p:nvSpPr>
          <p:cNvPr id="1494" name="Google Shape;1494;p111"/>
          <p:cNvSpPr txBox="1"/>
          <p:nvPr/>
        </p:nvSpPr>
        <p:spPr>
          <a:xfrm>
            <a:off x="2924725" y="0"/>
            <a:ext cx="19464600" cy="1472276"/>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REAL WORLD MINING</a:t>
            </a:r>
            <a:endParaRPr sz="7200" b="1" dirty="0">
              <a:solidFill>
                <a:schemeClr val="bg1"/>
              </a:solidFill>
              <a:latin typeface="Montserrat"/>
              <a:ea typeface="Montserrat"/>
              <a:cs typeface="Montserrat"/>
              <a:sym typeface="Montserrat"/>
            </a:endParaRPr>
          </a:p>
        </p:txBody>
      </p:sp>
      <p:pic>
        <p:nvPicPr>
          <p:cNvPr id="1495" name="Google Shape;1495;p111"/>
          <p:cNvPicPr preferRelativeResize="0"/>
          <p:nvPr/>
        </p:nvPicPr>
        <p:blipFill>
          <a:blip r:embed="rId5">
            <a:alphaModFix/>
          </a:blip>
          <a:stretch>
            <a:fillRect/>
          </a:stretch>
        </p:blipFill>
        <p:spPr>
          <a:xfrm>
            <a:off x="1112442" y="3790613"/>
            <a:ext cx="11814267" cy="6645525"/>
          </a:xfrm>
          <a:prstGeom prst="rect">
            <a:avLst/>
          </a:prstGeom>
          <a:noFill/>
          <a:ln>
            <a:noFill/>
          </a:ln>
        </p:spPr>
      </p:pic>
      <p:pic>
        <p:nvPicPr>
          <p:cNvPr id="1496" name="Google Shape;1496;p111"/>
          <p:cNvPicPr preferRelativeResize="0"/>
          <p:nvPr/>
        </p:nvPicPr>
        <p:blipFill>
          <a:blip r:embed="rId6">
            <a:alphaModFix/>
          </a:blip>
          <a:stretch>
            <a:fillRect/>
          </a:stretch>
        </p:blipFill>
        <p:spPr>
          <a:xfrm>
            <a:off x="15012275" y="1762954"/>
            <a:ext cx="8780224" cy="5109947"/>
          </a:xfrm>
          <a:prstGeom prst="rect">
            <a:avLst/>
          </a:prstGeom>
          <a:noFill/>
          <a:ln>
            <a:noFill/>
          </a:ln>
        </p:spPr>
      </p:pic>
      <p:pic>
        <p:nvPicPr>
          <p:cNvPr id="1497" name="Google Shape;1497;p111"/>
          <p:cNvPicPr preferRelativeResize="0"/>
          <p:nvPr/>
        </p:nvPicPr>
        <p:blipFill>
          <a:blip r:embed="rId7">
            <a:alphaModFix/>
          </a:blip>
          <a:stretch>
            <a:fillRect/>
          </a:stretch>
        </p:blipFill>
        <p:spPr>
          <a:xfrm>
            <a:off x="13198700" y="7199250"/>
            <a:ext cx="8780225" cy="4945643"/>
          </a:xfrm>
          <a:prstGeom prst="rect">
            <a:avLst/>
          </a:prstGeom>
          <a:noFill/>
          <a:ln>
            <a:noFill/>
          </a:ln>
        </p:spPr>
      </p:pic>
      <p:sp>
        <p:nvSpPr>
          <p:cNvPr id="1498" name="Google Shape;1498;p111"/>
          <p:cNvSpPr txBox="1"/>
          <p:nvPr/>
        </p:nvSpPr>
        <p:spPr>
          <a:xfrm>
            <a:off x="1969475" y="9754475"/>
            <a:ext cx="7878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Source: </a:t>
            </a:r>
            <a:r>
              <a:rPr lang="en-US" u="sng">
                <a:solidFill>
                  <a:schemeClr val="hlink"/>
                </a:solidFill>
                <a:hlinkClick r:id="rId8"/>
              </a:rPr>
              <a:t>https://www.theregister.co.uk/2014/08/12/chinese_bitcoin_farms_from_scifi_to_scuzzy/</a:t>
            </a:r>
            <a:r>
              <a:rPr lang="en-US"/>
              <a:t> </a:t>
            </a:r>
            <a:endParaRPr/>
          </a:p>
        </p:txBody>
      </p:sp>
    </p:spTree>
  </p:cSld>
  <p:clrMapOvr>
    <a:overrideClrMapping bg1="lt1" tx1="dk1" bg2="lt2" tx2="dk2" accent1="accent1" accent2="accent2" accent3="accent3" accent4="accent4" accent5="accent5" accent6="accent6" hlink="hlink" folHlink="folHlink"/>
  </p:clrMapOvr>
</p:sld>
</file>

<file path=ppt/slides/slide7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504"/>
        <p:cNvGrpSpPr/>
        <p:nvPr/>
      </p:nvGrpSpPr>
      <p:grpSpPr>
        <a:xfrm>
          <a:off x="0" y="0"/>
          <a:ext cx="0" cy="0"/>
          <a:chOff x="0" y="0"/>
          <a:chExt cx="0" cy="0"/>
        </a:xfrm>
      </p:grpSpPr>
      <p:sp>
        <p:nvSpPr>
          <p:cNvPr id="1505" name="Google Shape;1505;p112"/>
          <p:cNvSpPr txBox="1"/>
          <p:nvPr/>
        </p:nvSpPr>
        <p:spPr>
          <a:xfrm>
            <a:off x="2924725" y="1762950"/>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ASICS</a:t>
            </a:r>
            <a:endParaRPr sz="4500" b="1">
              <a:solidFill>
                <a:srgbClr val="696969"/>
              </a:solidFill>
              <a:latin typeface="Proxima Nova"/>
              <a:ea typeface="Proxima Nova"/>
              <a:cs typeface="Proxima Nova"/>
              <a:sym typeface="Proxima Nova"/>
            </a:endParaRPr>
          </a:p>
        </p:txBody>
      </p:sp>
      <p:sp>
        <p:nvSpPr>
          <p:cNvPr id="1506" name="Google Shape;1506;p112"/>
          <p:cNvSpPr txBox="1"/>
          <p:nvPr/>
        </p:nvSpPr>
        <p:spPr>
          <a:xfrm>
            <a:off x="2865500" y="415373"/>
            <a:ext cx="19464600" cy="1425700"/>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REAL WORLD MINING</a:t>
            </a:r>
            <a:endParaRPr sz="7200" b="1" dirty="0">
              <a:solidFill>
                <a:schemeClr val="bg1"/>
              </a:solidFill>
              <a:latin typeface="Montserrat"/>
              <a:ea typeface="Montserrat"/>
              <a:cs typeface="Montserrat"/>
              <a:sym typeface="Montserrat"/>
            </a:endParaRPr>
          </a:p>
        </p:txBody>
      </p:sp>
      <p:pic>
        <p:nvPicPr>
          <p:cNvPr id="1507" name="Google Shape;1507;p112"/>
          <p:cNvPicPr preferRelativeResize="0"/>
          <p:nvPr/>
        </p:nvPicPr>
        <p:blipFill>
          <a:blip r:embed="rId5">
            <a:alphaModFix/>
          </a:blip>
          <a:stretch>
            <a:fillRect/>
          </a:stretch>
        </p:blipFill>
        <p:spPr>
          <a:xfrm>
            <a:off x="2000150" y="3000000"/>
            <a:ext cx="10597650" cy="7948250"/>
          </a:xfrm>
          <a:prstGeom prst="rect">
            <a:avLst/>
          </a:prstGeom>
          <a:noFill/>
          <a:ln>
            <a:noFill/>
          </a:ln>
        </p:spPr>
      </p:pic>
      <p:sp>
        <p:nvSpPr>
          <p:cNvPr id="1508" name="Google Shape;1508;p112"/>
          <p:cNvSpPr txBox="1"/>
          <p:nvPr/>
        </p:nvSpPr>
        <p:spPr>
          <a:xfrm>
            <a:off x="2267075" y="10059800"/>
            <a:ext cx="110205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Source: </a:t>
            </a:r>
            <a:r>
              <a:rPr lang="en-US" u="sng">
                <a:solidFill>
                  <a:schemeClr val="hlink"/>
                </a:solidFill>
                <a:hlinkClick r:id="rId6"/>
              </a:rPr>
              <a:t>https://sc01.alicdn.com/kf/HTB18YN_JFXXXXcgXFXXq6xXFXXXw/221223714/HTB18YN_JFXXXXcgXFXXq6xXFXXXw.jpg</a:t>
            </a:r>
            <a:r>
              <a:rPr lang="en-US"/>
              <a:t> </a:t>
            </a:r>
            <a:endParaRPr/>
          </a:p>
        </p:txBody>
      </p:sp>
      <p:sp>
        <p:nvSpPr>
          <p:cNvPr id="1509" name="Google Shape;1509;p112"/>
          <p:cNvSpPr txBox="1"/>
          <p:nvPr/>
        </p:nvSpPr>
        <p:spPr>
          <a:xfrm>
            <a:off x="14864850" y="10058400"/>
            <a:ext cx="71277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Source: </a:t>
            </a:r>
            <a:r>
              <a:rPr lang="en-US" u="sng">
                <a:solidFill>
                  <a:schemeClr val="hlink"/>
                </a:solidFill>
                <a:hlinkClick r:id="rId7"/>
              </a:rPr>
              <a:t>https://mybtcpool.com/product/datacenter-hosting/</a:t>
            </a:r>
            <a:endParaRPr/>
          </a:p>
          <a:p>
            <a:pPr marL="0" lvl="0" indent="0" algn="l" rtl="0">
              <a:spcBef>
                <a:spcPts val="0"/>
              </a:spcBef>
              <a:spcAft>
                <a:spcPts val="0"/>
              </a:spcAft>
              <a:buNone/>
            </a:pPr>
            <a:endParaRPr/>
          </a:p>
        </p:txBody>
      </p:sp>
      <p:sp>
        <p:nvSpPr>
          <p:cNvPr id="1510" name="Google Shape;1510;p112"/>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11" name="Google Shape;1511;p112"/>
          <p:cNvPicPr preferRelativeResize="0"/>
          <p:nvPr/>
        </p:nvPicPr>
        <p:blipFill>
          <a:blip r:embed="rId8">
            <a:alphaModFix/>
          </a:blip>
          <a:stretch>
            <a:fillRect/>
          </a:stretch>
        </p:blipFill>
        <p:spPr>
          <a:xfrm>
            <a:off x="13425560" y="3897775"/>
            <a:ext cx="10006277" cy="5622575"/>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278"/>
        <p:cNvGrpSpPr/>
        <p:nvPr/>
      </p:nvGrpSpPr>
      <p:grpSpPr>
        <a:xfrm>
          <a:off x="0" y="0"/>
          <a:ext cx="0" cy="0"/>
          <a:chOff x="0" y="0"/>
          <a:chExt cx="0" cy="0"/>
        </a:xfrm>
      </p:grpSpPr>
      <p:sp>
        <p:nvSpPr>
          <p:cNvPr id="279" name="Google Shape;279;p32"/>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HOT WALLETS</a:t>
            </a:r>
            <a:endParaRPr sz="4500" b="1">
              <a:solidFill>
                <a:srgbClr val="696969"/>
              </a:solidFill>
              <a:latin typeface="Proxima Nova"/>
              <a:ea typeface="Proxima Nova"/>
              <a:cs typeface="Proxima Nova"/>
              <a:sym typeface="Proxima Nova"/>
            </a:endParaRPr>
          </a:p>
        </p:txBody>
      </p:sp>
      <p:sp>
        <p:nvSpPr>
          <p:cNvPr id="280" name="Google Shape;280;p32"/>
          <p:cNvSpPr txBox="1"/>
          <p:nvPr/>
        </p:nvSpPr>
        <p:spPr>
          <a:xfrm>
            <a:off x="2165554" y="182501"/>
            <a:ext cx="19464600" cy="1416836"/>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pic>
        <p:nvPicPr>
          <p:cNvPr id="281" name="Google Shape;281;p32"/>
          <p:cNvPicPr preferRelativeResize="0"/>
          <p:nvPr/>
        </p:nvPicPr>
        <p:blipFill>
          <a:blip r:embed="rId5">
            <a:alphaModFix/>
          </a:blip>
          <a:stretch>
            <a:fillRect/>
          </a:stretch>
        </p:blipFill>
        <p:spPr>
          <a:xfrm>
            <a:off x="1726900" y="6631613"/>
            <a:ext cx="4465625" cy="4465625"/>
          </a:xfrm>
          <a:prstGeom prst="rect">
            <a:avLst/>
          </a:prstGeom>
          <a:noFill/>
          <a:ln>
            <a:noFill/>
          </a:ln>
        </p:spPr>
      </p:pic>
      <p:pic>
        <p:nvPicPr>
          <p:cNvPr id="282" name="Google Shape;282;p32"/>
          <p:cNvPicPr preferRelativeResize="0"/>
          <p:nvPr/>
        </p:nvPicPr>
        <p:blipFill>
          <a:blip r:embed="rId6">
            <a:alphaModFix/>
          </a:blip>
          <a:stretch>
            <a:fillRect/>
          </a:stretch>
        </p:blipFill>
        <p:spPr>
          <a:xfrm>
            <a:off x="625850" y="2651738"/>
            <a:ext cx="7858125" cy="4857750"/>
          </a:xfrm>
          <a:prstGeom prst="rect">
            <a:avLst/>
          </a:prstGeom>
          <a:noFill/>
          <a:ln>
            <a:noFill/>
          </a:ln>
        </p:spPr>
      </p:pic>
      <p:pic>
        <p:nvPicPr>
          <p:cNvPr id="283" name="Google Shape;283;p32"/>
          <p:cNvPicPr preferRelativeResize="0"/>
          <p:nvPr/>
        </p:nvPicPr>
        <p:blipFill>
          <a:blip r:embed="rId7">
            <a:alphaModFix/>
          </a:blip>
          <a:stretch>
            <a:fillRect/>
          </a:stretch>
        </p:blipFill>
        <p:spPr>
          <a:xfrm>
            <a:off x="15130512" y="1462538"/>
            <a:ext cx="6926100" cy="8330995"/>
          </a:xfrm>
          <a:prstGeom prst="rect">
            <a:avLst/>
          </a:prstGeom>
          <a:noFill/>
          <a:ln>
            <a:noFill/>
          </a:ln>
        </p:spPr>
      </p:pic>
      <p:pic>
        <p:nvPicPr>
          <p:cNvPr id="284" name="Google Shape;284;p32"/>
          <p:cNvPicPr preferRelativeResize="0"/>
          <p:nvPr/>
        </p:nvPicPr>
        <p:blipFill>
          <a:blip r:embed="rId8">
            <a:alphaModFix/>
          </a:blip>
          <a:stretch>
            <a:fillRect/>
          </a:stretch>
        </p:blipFill>
        <p:spPr>
          <a:xfrm>
            <a:off x="6827251" y="5743015"/>
            <a:ext cx="7970548" cy="5977911"/>
          </a:xfrm>
          <a:prstGeom prst="rect">
            <a:avLst/>
          </a:prstGeom>
          <a:noFill/>
          <a:ln>
            <a:noFill/>
          </a:ln>
        </p:spPr>
      </p:pic>
      <p:pic>
        <p:nvPicPr>
          <p:cNvPr id="285" name="Google Shape;285;p32"/>
          <p:cNvPicPr preferRelativeResize="0"/>
          <p:nvPr/>
        </p:nvPicPr>
        <p:blipFill>
          <a:blip r:embed="rId9">
            <a:alphaModFix/>
          </a:blip>
          <a:stretch>
            <a:fillRect/>
          </a:stretch>
        </p:blipFill>
        <p:spPr>
          <a:xfrm>
            <a:off x="7910753" y="2081899"/>
            <a:ext cx="6138028" cy="2145949"/>
          </a:xfrm>
          <a:prstGeom prst="rect">
            <a:avLst/>
          </a:prstGeom>
          <a:noFill/>
          <a:ln>
            <a:noFill/>
          </a:ln>
        </p:spPr>
      </p:pic>
      <p:sp>
        <p:nvSpPr>
          <p:cNvPr id="286" name="Google Shape;286;p32"/>
          <p:cNvSpPr txBox="1"/>
          <p:nvPr/>
        </p:nvSpPr>
        <p:spPr>
          <a:xfrm>
            <a:off x="16037475" y="10098375"/>
            <a:ext cx="11142900" cy="129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Image sources:</a:t>
            </a:r>
            <a:endParaRPr sz="1800"/>
          </a:p>
          <a:p>
            <a:pPr marL="0" lvl="0" indent="0" algn="l" rtl="0">
              <a:spcBef>
                <a:spcPts val="0"/>
              </a:spcBef>
              <a:spcAft>
                <a:spcPts val="0"/>
              </a:spcAft>
              <a:buNone/>
            </a:pPr>
            <a:r>
              <a:rPr lang="en-US" sz="1800" u="sng">
                <a:solidFill>
                  <a:schemeClr val="hlink"/>
                </a:solidFill>
                <a:hlinkClick r:id="rId10"/>
              </a:rPr>
              <a:t>https://blockchain.info/</a:t>
            </a:r>
            <a:endParaRPr sz="1800"/>
          </a:p>
          <a:p>
            <a:pPr marL="0" lvl="0" indent="0" algn="l" rtl="0">
              <a:spcBef>
                <a:spcPts val="0"/>
              </a:spcBef>
              <a:spcAft>
                <a:spcPts val="0"/>
              </a:spcAft>
              <a:buNone/>
            </a:pPr>
            <a:r>
              <a:rPr lang="en-US" sz="1800" u="sng">
                <a:solidFill>
                  <a:schemeClr val="hlink"/>
                </a:solidFill>
                <a:hlinkClick r:id="rId11"/>
              </a:rPr>
              <a:t>https://wallet.mycelium.com</a:t>
            </a:r>
            <a:endParaRPr sz="1800"/>
          </a:p>
          <a:p>
            <a:pPr marL="0" lvl="0" indent="0" algn="l" rtl="0">
              <a:spcBef>
                <a:spcPts val="0"/>
              </a:spcBef>
              <a:spcAft>
                <a:spcPts val="0"/>
              </a:spcAft>
              <a:buNone/>
            </a:pPr>
            <a:r>
              <a:rPr lang="en-US" sz="1800" u="sng">
                <a:solidFill>
                  <a:schemeClr val="hlink"/>
                </a:solidFill>
                <a:hlinkClick r:id="rId12"/>
              </a:rPr>
              <a:t>https://airbitz.co/bitcoin-wallet/</a:t>
            </a:r>
            <a:endParaRPr sz="1800"/>
          </a:p>
          <a:p>
            <a:pPr marL="0" lvl="0" indent="0" algn="l" rtl="0">
              <a:spcBef>
                <a:spcPts val="0"/>
              </a:spcBef>
              <a:spcAft>
                <a:spcPts val="0"/>
              </a:spcAft>
              <a:buNone/>
            </a:pPr>
            <a:r>
              <a:rPr lang="en-US" sz="1800" u="sng">
                <a:solidFill>
                  <a:schemeClr val="hlink"/>
                </a:solidFill>
                <a:hlinkClick r:id="rId13"/>
              </a:rPr>
              <a:t>https://www.coinbase.com/mobile</a:t>
            </a:r>
            <a:endParaRPr sz="1800"/>
          </a:p>
          <a:p>
            <a:pPr marL="0" lvl="0" indent="0" algn="l" rtl="0">
              <a:spcBef>
                <a:spcPts val="0"/>
              </a:spcBef>
              <a:spcAft>
                <a:spcPts val="0"/>
              </a:spcAft>
              <a:buNone/>
            </a:pPr>
            <a:endParaRPr sz="1800"/>
          </a:p>
          <a:p>
            <a:pPr marL="0" lvl="0" indent="0" algn="l" rtl="0">
              <a:spcBef>
                <a:spcPts val="0"/>
              </a:spcBef>
              <a:spcAft>
                <a:spcPts val="0"/>
              </a:spcAft>
              <a:buNone/>
            </a:pPr>
            <a:endParaRPr sz="1800"/>
          </a:p>
          <a:p>
            <a:pPr marL="0" lvl="0" indent="0" algn="l" rtl="0">
              <a:spcBef>
                <a:spcPts val="0"/>
              </a:spcBef>
              <a:spcAft>
                <a:spcPts val="0"/>
              </a:spcAft>
              <a:buNone/>
            </a:pPr>
            <a:endParaRPr sz="1800"/>
          </a:p>
        </p:txBody>
      </p:sp>
      <p:pic>
        <p:nvPicPr>
          <p:cNvPr id="289" name="Google Shape;289;p32"/>
          <p:cNvPicPr preferRelativeResize="0"/>
          <p:nvPr/>
        </p:nvPicPr>
        <p:blipFill rotWithShape="1">
          <a:blip r:embed="rId14">
            <a:alphaModFix/>
          </a:blip>
          <a:srcRect t="29253" b="28630"/>
          <a:stretch/>
        </p:blipFill>
        <p:spPr>
          <a:xfrm>
            <a:off x="8432127" y="4555075"/>
            <a:ext cx="5095267" cy="214595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8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517"/>
        <p:cNvGrpSpPr/>
        <p:nvPr/>
      </p:nvGrpSpPr>
      <p:grpSpPr>
        <a:xfrm>
          <a:off x="0" y="0"/>
          <a:ext cx="0" cy="0"/>
          <a:chOff x="0" y="0"/>
          <a:chExt cx="0" cy="0"/>
        </a:xfrm>
      </p:grpSpPr>
      <p:sp>
        <p:nvSpPr>
          <p:cNvPr id="1518" name="Google Shape;1518;p113"/>
          <p:cNvSpPr txBox="1">
            <a:spLocks noGrp="1"/>
          </p:cNvSpPr>
          <p:nvPr>
            <p:ph type="body" idx="4294967295"/>
          </p:nvPr>
        </p:nvSpPr>
        <p:spPr>
          <a:xfrm>
            <a:off x="0" y="3108325"/>
            <a:ext cx="10663238" cy="92456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4900">
                <a:latin typeface="Proxima Nova"/>
                <a:ea typeface="Proxima Nova"/>
                <a:cs typeface="Proxima Nova"/>
                <a:sym typeface="Proxima Nova"/>
              </a:rPr>
              <a:t>Mining pools allow individual miners to combine, or 'pool', their computational power together</a:t>
            </a:r>
            <a:endParaRPr sz="4900">
              <a:latin typeface="Proxima Nova"/>
              <a:ea typeface="Proxima Nova"/>
              <a:cs typeface="Proxima Nova"/>
              <a:sym typeface="Proxima Nova"/>
            </a:endParaRPr>
          </a:p>
          <a:p>
            <a:pPr marL="0" lvl="0" indent="0" algn="l" rtl="0">
              <a:spcBef>
                <a:spcPts val="0"/>
              </a:spcBef>
              <a:spcAft>
                <a:spcPts val="0"/>
              </a:spcAft>
              <a:buNone/>
            </a:pPr>
            <a:endParaRPr sz="4900">
              <a:latin typeface="Proxima Nova"/>
              <a:ea typeface="Proxima Nova"/>
              <a:cs typeface="Proxima Nova"/>
              <a:sym typeface="Proxima Nova"/>
            </a:endParaRPr>
          </a:p>
          <a:p>
            <a:pPr marL="1219200" lvl="0" indent="-920750" algn="l" rtl="0">
              <a:spcBef>
                <a:spcPts val="0"/>
              </a:spcBef>
              <a:spcAft>
                <a:spcPts val="0"/>
              </a:spcAft>
              <a:buSzPts val="4900"/>
              <a:buFont typeface="Proxima Nova"/>
              <a:buChar char="●"/>
            </a:pPr>
            <a:r>
              <a:rPr lang="en-US" sz="4900">
                <a:latin typeface="Proxima Nova"/>
                <a:ea typeface="Proxima Nova"/>
                <a:cs typeface="Proxima Nova"/>
                <a:sym typeface="Proxima Nova"/>
              </a:rPr>
              <a:t>Reduces variance in mining rewards</a:t>
            </a:r>
            <a:endParaRPr sz="4900">
              <a:latin typeface="Proxima Nova"/>
              <a:ea typeface="Proxima Nova"/>
              <a:cs typeface="Proxima Nova"/>
              <a:sym typeface="Proxima Nova"/>
            </a:endParaRPr>
          </a:p>
          <a:p>
            <a:pPr marL="1219200" lvl="0" indent="-920750" algn="l" rtl="0">
              <a:spcBef>
                <a:spcPts val="0"/>
              </a:spcBef>
              <a:spcAft>
                <a:spcPts val="0"/>
              </a:spcAft>
              <a:buSzPts val="4900"/>
              <a:buChar char="●"/>
            </a:pPr>
            <a:r>
              <a:rPr lang="en-US" sz="4900">
                <a:latin typeface="Proxima Nova"/>
                <a:ea typeface="Proxima Nova"/>
                <a:cs typeface="Proxima Nova"/>
                <a:sym typeface="Proxima Nova"/>
              </a:rPr>
              <a:t>Run by </a:t>
            </a:r>
            <a:r>
              <a:rPr lang="en-US" sz="4900" b="1">
                <a:latin typeface="Proxima Nova"/>
                <a:ea typeface="Proxima Nova"/>
                <a:cs typeface="Proxima Nova"/>
                <a:sym typeface="Proxima Nova"/>
              </a:rPr>
              <a:t>pool managers </a:t>
            </a:r>
            <a:r>
              <a:rPr lang="en-US" sz="4900">
                <a:latin typeface="Proxima Nova"/>
                <a:ea typeface="Proxima Nova"/>
                <a:cs typeface="Proxima Nova"/>
                <a:sym typeface="Proxima Nova"/>
              </a:rPr>
              <a:t>or </a:t>
            </a:r>
            <a:r>
              <a:rPr lang="en-US" sz="4900" b="1">
                <a:latin typeface="Proxima Nova"/>
                <a:ea typeface="Proxima Nova"/>
                <a:cs typeface="Proxima Nova"/>
                <a:sym typeface="Proxima Nova"/>
              </a:rPr>
              <a:t>pool operators</a:t>
            </a:r>
            <a:endParaRPr sz="4900" b="1">
              <a:latin typeface="Proxima Nova"/>
              <a:ea typeface="Proxima Nova"/>
              <a:cs typeface="Proxima Nova"/>
              <a:sym typeface="Proxima Nova"/>
            </a:endParaRPr>
          </a:p>
          <a:p>
            <a:pPr marL="1219200" lvl="0" indent="-920750" algn="l" rtl="0">
              <a:spcBef>
                <a:spcPts val="0"/>
              </a:spcBef>
              <a:spcAft>
                <a:spcPts val="0"/>
              </a:spcAft>
              <a:buSzPts val="4900"/>
              <a:buFont typeface="Proxima Nova"/>
              <a:buChar char="●"/>
            </a:pPr>
            <a:r>
              <a:rPr lang="en-US" sz="4900">
                <a:latin typeface="Proxima Nova"/>
                <a:ea typeface="Proxima Nova"/>
                <a:cs typeface="Proxima Nova"/>
                <a:sym typeface="Proxima Nova"/>
              </a:rPr>
              <a:t>Pool manager usually takes a cut of the mining rewards</a:t>
            </a:r>
            <a:endParaRPr sz="4900">
              <a:latin typeface="Proxima Nova"/>
              <a:ea typeface="Proxima Nova"/>
              <a:cs typeface="Proxima Nova"/>
              <a:sym typeface="Proxima Nova"/>
            </a:endParaRPr>
          </a:p>
        </p:txBody>
      </p:sp>
      <p:sp>
        <p:nvSpPr>
          <p:cNvPr id="1519" name="Google Shape;1519;p113"/>
          <p:cNvSpPr txBox="1"/>
          <p:nvPr/>
        </p:nvSpPr>
        <p:spPr>
          <a:xfrm>
            <a:off x="2900667" y="1548186"/>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dirty="0">
                <a:solidFill>
                  <a:srgbClr val="696969"/>
                </a:solidFill>
                <a:latin typeface="Proxima Nova"/>
                <a:ea typeface="Proxima Nova"/>
                <a:cs typeface="Proxima Nova"/>
                <a:sym typeface="Proxima Nova"/>
              </a:rPr>
              <a:t>MINING POOLS</a:t>
            </a:r>
            <a:endParaRPr sz="4500" b="1" dirty="0">
              <a:solidFill>
                <a:srgbClr val="696969"/>
              </a:solidFill>
              <a:latin typeface="Proxima Nova"/>
              <a:ea typeface="Proxima Nova"/>
              <a:cs typeface="Proxima Nova"/>
              <a:sym typeface="Proxima Nova"/>
            </a:endParaRPr>
          </a:p>
        </p:txBody>
      </p:sp>
      <p:sp>
        <p:nvSpPr>
          <p:cNvPr id="1520" name="Google Shape;1520;p113"/>
          <p:cNvSpPr txBox="1"/>
          <p:nvPr/>
        </p:nvSpPr>
        <p:spPr>
          <a:xfrm>
            <a:off x="2900667" y="186469"/>
            <a:ext cx="19464600" cy="1292708"/>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REAL WORLD MINING</a:t>
            </a:r>
            <a:endParaRPr sz="7200" b="1" dirty="0">
              <a:solidFill>
                <a:schemeClr val="bg1"/>
              </a:solidFill>
              <a:latin typeface="Montserrat"/>
              <a:ea typeface="Montserrat"/>
              <a:cs typeface="Montserrat"/>
              <a:sym typeface="Montserrat"/>
            </a:endParaRPr>
          </a:p>
        </p:txBody>
      </p:sp>
      <p:sp>
        <p:nvSpPr>
          <p:cNvPr id="1522" name="Google Shape;1522;p113"/>
          <p:cNvSpPr txBox="1"/>
          <p:nvPr/>
        </p:nvSpPr>
        <p:spPr>
          <a:xfrm>
            <a:off x="625850" y="12144875"/>
            <a:ext cx="5363400" cy="1400100"/>
          </a:xfrm>
          <a:prstGeom prst="rect">
            <a:avLst/>
          </a:prstGeom>
          <a:noFill/>
          <a:ln>
            <a:noFill/>
          </a:ln>
        </p:spPr>
        <p:txBody>
          <a:bodyPr spcFirstLastPara="1" wrap="square" lIns="91450" tIns="91450" rIns="91450" bIns="91450" anchor="t" anchorCtr="0">
            <a:noAutofit/>
          </a:bodyPr>
          <a:lstStyle/>
          <a:p>
            <a:pPr marL="0" lvl="0" indent="0" algn="l" rtl="0">
              <a:spcBef>
                <a:spcPts val="0"/>
              </a:spcBef>
              <a:spcAft>
                <a:spcPts val="0"/>
              </a:spcAft>
              <a:buNone/>
            </a:pPr>
            <a:r>
              <a:rPr lang="en-US" sz="2400" dirty="0">
                <a:solidFill>
                  <a:srgbClr val="B7B7B7"/>
                </a:solidFill>
                <a:latin typeface="Proxima Nova"/>
                <a:ea typeface="Proxima Nova"/>
                <a:cs typeface="Proxima Nova"/>
                <a:sym typeface="Proxima Nova"/>
              </a:rPr>
              <a:t>AUTHOR: MAX FANG</a:t>
            </a:r>
            <a:endParaRPr sz="2400" dirty="0">
              <a:solidFill>
                <a:srgbClr val="B7B7B7"/>
              </a:solidFill>
              <a:latin typeface="Proxima Nova"/>
              <a:ea typeface="Proxima Nova"/>
              <a:cs typeface="Proxima Nova"/>
              <a:sym typeface="Proxima Nova"/>
            </a:endParaRPr>
          </a:p>
        </p:txBody>
      </p:sp>
      <p:sp>
        <p:nvSpPr>
          <p:cNvPr id="1523" name="Google Shape;1523;p113"/>
          <p:cNvSpPr txBox="1"/>
          <p:nvPr/>
        </p:nvSpPr>
        <p:spPr>
          <a:xfrm>
            <a:off x="14496551" y="1525825"/>
            <a:ext cx="5814600" cy="15825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3200" dirty="0">
                <a:latin typeface="Proxima Nova"/>
                <a:ea typeface="Proxima Nova"/>
                <a:cs typeface="Proxima Nova"/>
                <a:sym typeface="Proxima Nova"/>
              </a:rPr>
              <a:t>Source: </a:t>
            </a:r>
            <a:br>
              <a:rPr lang="en-US" sz="3200" dirty="0">
                <a:latin typeface="Proxima Nova"/>
                <a:ea typeface="Proxima Nova"/>
                <a:cs typeface="Proxima Nova"/>
                <a:sym typeface="Proxima Nova"/>
              </a:rPr>
            </a:br>
            <a:r>
              <a:rPr lang="en-US" sz="3200" u="sng" dirty="0">
                <a:solidFill>
                  <a:schemeClr val="hlink"/>
                </a:solidFill>
                <a:latin typeface="Proxima Nova"/>
                <a:ea typeface="Proxima Nova"/>
                <a:cs typeface="Proxima Nova"/>
                <a:sym typeface="Proxima Nova"/>
                <a:hlinkClick r:id="rId5"/>
              </a:rPr>
              <a:t>blockchain.info</a:t>
            </a:r>
            <a:r>
              <a:rPr lang="en-US" sz="3200" dirty="0">
                <a:latin typeface="Proxima Nova"/>
                <a:ea typeface="Proxima Nova"/>
                <a:cs typeface="Proxima Nova"/>
                <a:sym typeface="Proxima Nova"/>
              </a:rPr>
              <a:t> (10/7/19)</a:t>
            </a:r>
            <a:endParaRPr sz="3200" dirty="0">
              <a:latin typeface="Proxima Nova"/>
              <a:ea typeface="Proxima Nova"/>
              <a:cs typeface="Proxima Nova"/>
              <a:sym typeface="Proxima Nova"/>
            </a:endParaRPr>
          </a:p>
        </p:txBody>
      </p:sp>
      <p:pic>
        <p:nvPicPr>
          <p:cNvPr id="1524" name="Google Shape;1524;p113"/>
          <p:cNvPicPr preferRelativeResize="0"/>
          <p:nvPr/>
        </p:nvPicPr>
        <p:blipFill>
          <a:blip r:embed="rId6">
            <a:alphaModFix/>
          </a:blip>
          <a:stretch>
            <a:fillRect/>
          </a:stretch>
        </p:blipFill>
        <p:spPr>
          <a:xfrm>
            <a:off x="11665975" y="2765850"/>
            <a:ext cx="11475752" cy="9074249"/>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8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528"/>
        <p:cNvGrpSpPr/>
        <p:nvPr/>
      </p:nvGrpSpPr>
      <p:grpSpPr>
        <a:xfrm>
          <a:off x="0" y="0"/>
          <a:ext cx="0" cy="0"/>
          <a:chOff x="0" y="0"/>
          <a:chExt cx="0" cy="0"/>
        </a:xfrm>
      </p:grpSpPr>
      <p:sp>
        <p:nvSpPr>
          <p:cNvPr id="1529" name="Google Shape;1529;p114"/>
          <p:cNvSpPr txBox="1">
            <a:spLocks noGrp="1"/>
          </p:cNvSpPr>
          <p:nvPr>
            <p:ph type="body" idx="4294967295"/>
          </p:nvPr>
        </p:nvSpPr>
        <p:spPr>
          <a:xfrm>
            <a:off x="0" y="3190875"/>
            <a:ext cx="22717125" cy="8528050"/>
          </a:xfrm>
          <a:prstGeom prst="rect">
            <a:avLst/>
          </a:prstGeom>
          <a:noFill/>
          <a:ln>
            <a:noFill/>
          </a:ln>
        </p:spPr>
        <p:txBody>
          <a:bodyPr spcFirstLastPara="1" wrap="square" lIns="243750" tIns="243750" rIns="243750" bIns="243750" anchor="ctr" anchorCtr="0">
            <a:noAutofit/>
          </a:bodyPr>
          <a:lstStyle/>
          <a:p>
            <a:pPr marL="0" lvl="0" indent="0" algn="l" rtl="0">
              <a:spcBef>
                <a:spcPts val="0"/>
              </a:spcBef>
              <a:spcAft>
                <a:spcPts val="0"/>
              </a:spcAft>
              <a:buNone/>
            </a:pPr>
            <a:r>
              <a:rPr lang="en-US" sz="4500" dirty="0">
                <a:latin typeface="Proxima Nova"/>
                <a:ea typeface="Proxima Nova"/>
                <a:cs typeface="Proxima Nova"/>
                <a:sym typeface="Proxima Nova"/>
              </a:rPr>
              <a:t>Miners in a pool submit </a:t>
            </a:r>
            <a:r>
              <a:rPr lang="en-US" sz="4500" b="1" dirty="0">
                <a:latin typeface="Proxima Nova"/>
                <a:ea typeface="Proxima Nova"/>
                <a:cs typeface="Proxima Nova"/>
                <a:sym typeface="Proxima Nova"/>
              </a:rPr>
              <a:t>shares</a:t>
            </a:r>
            <a:r>
              <a:rPr lang="en-US" sz="4500" dirty="0">
                <a:latin typeface="Proxima Nova"/>
                <a:ea typeface="Proxima Nova"/>
                <a:cs typeface="Proxima Nova"/>
                <a:sym typeface="Proxima Nova"/>
              </a:rPr>
              <a:t> (‘near-valid’ blocks) to the pool manager</a:t>
            </a:r>
            <a:endParaRPr sz="4500" dirty="0">
              <a:latin typeface="Proxima Nova"/>
              <a:ea typeface="Proxima Nova"/>
              <a:cs typeface="Proxima Nova"/>
              <a:sym typeface="Proxima Nova"/>
            </a:endParaRPr>
          </a:p>
          <a:p>
            <a:pPr marL="1219200" lvl="0" indent="-895350" algn="l" rtl="0">
              <a:spcBef>
                <a:spcPts val="2700"/>
              </a:spcBef>
              <a:spcAft>
                <a:spcPts val="0"/>
              </a:spcAft>
              <a:buSzPts val="4500"/>
              <a:buFont typeface="Proxima Nova"/>
              <a:buChar char="●"/>
            </a:pPr>
            <a:r>
              <a:rPr lang="en-US" sz="4500" dirty="0">
                <a:latin typeface="Proxima Nova"/>
                <a:ea typeface="Proxima Nova"/>
                <a:cs typeface="Proxima Nova"/>
                <a:sym typeface="Proxima Nova"/>
              </a:rPr>
              <a:t>Producing shares implies computational power being expended</a:t>
            </a:r>
            <a:endParaRPr sz="4500" dirty="0">
              <a:latin typeface="Proxima Nova"/>
              <a:ea typeface="Proxima Nova"/>
              <a:cs typeface="Proxima Nova"/>
              <a:sym typeface="Proxima Nova"/>
            </a:endParaRPr>
          </a:p>
          <a:p>
            <a:pPr marL="1219200" lvl="0" indent="-895350" algn="l" rtl="0">
              <a:spcBef>
                <a:spcPts val="0"/>
              </a:spcBef>
              <a:spcAft>
                <a:spcPts val="0"/>
              </a:spcAft>
              <a:buSzPts val="4500"/>
              <a:buFont typeface="Proxima Nova"/>
              <a:buChar char="●"/>
            </a:pPr>
            <a:r>
              <a:rPr lang="en-US" sz="4500" dirty="0">
                <a:latin typeface="Proxima Nova"/>
                <a:ea typeface="Proxima Nova"/>
                <a:cs typeface="Proxima Nova"/>
                <a:sym typeface="Proxima Nova"/>
              </a:rPr>
              <a:t>Pool operator pays for valid shares</a:t>
            </a:r>
            <a:endParaRPr sz="4500" dirty="0">
              <a:latin typeface="Proxima Nova"/>
              <a:ea typeface="Proxima Nova"/>
              <a:cs typeface="Proxima Nova"/>
              <a:sym typeface="Proxima Nova"/>
            </a:endParaRPr>
          </a:p>
          <a:p>
            <a:pPr marL="2438400" lvl="1" indent="-895350" algn="l" rtl="0">
              <a:spcBef>
                <a:spcPts val="0"/>
              </a:spcBef>
              <a:spcAft>
                <a:spcPts val="0"/>
              </a:spcAft>
              <a:buSzPts val="4500"/>
              <a:buFont typeface="Proxima Nova"/>
              <a:buChar char="○"/>
            </a:pPr>
            <a:r>
              <a:rPr lang="en-US" sz="4500" dirty="0">
                <a:latin typeface="Proxima Nova"/>
                <a:ea typeface="Proxima Nova"/>
                <a:cs typeface="Proxima Nova"/>
                <a:sym typeface="Proxima Nova"/>
              </a:rPr>
              <a:t>Rewards distributed proportional to # of shares submitted</a:t>
            </a:r>
            <a:endParaRPr sz="4500" dirty="0">
              <a:latin typeface="Proxima Nova"/>
              <a:ea typeface="Proxima Nova"/>
              <a:cs typeface="Proxima Nova"/>
              <a:sym typeface="Proxima Nova"/>
            </a:endParaRPr>
          </a:p>
          <a:p>
            <a:pPr marL="1219200" lvl="0" indent="-895350" algn="l" rtl="0">
              <a:spcBef>
                <a:spcPts val="0"/>
              </a:spcBef>
              <a:spcAft>
                <a:spcPts val="0"/>
              </a:spcAft>
              <a:buSzPts val="4500"/>
              <a:buFont typeface="Proxima Nova"/>
              <a:buChar char="●"/>
            </a:pPr>
            <a:r>
              <a:rPr lang="en-US" sz="4500" dirty="0">
                <a:latin typeface="Proxima Nova"/>
                <a:ea typeface="Proxima Nova"/>
                <a:cs typeface="Proxima Nova"/>
                <a:sym typeface="Proxima Nova"/>
              </a:rPr>
              <a:t>Valid blocks are shares as well</a:t>
            </a:r>
            <a:endParaRPr sz="4500" dirty="0">
              <a:latin typeface="Proxima Nova"/>
              <a:ea typeface="Proxima Nova"/>
              <a:cs typeface="Proxima Nova"/>
              <a:sym typeface="Proxima Nova"/>
            </a:endParaRPr>
          </a:p>
          <a:p>
            <a:pPr marL="2438400" lvl="1" indent="-895350" algn="l" rtl="0">
              <a:spcBef>
                <a:spcPts val="0"/>
              </a:spcBef>
              <a:spcAft>
                <a:spcPts val="0"/>
              </a:spcAft>
              <a:buSzPts val="4500"/>
              <a:buFont typeface="Proxima Nova"/>
              <a:buChar char="○"/>
            </a:pPr>
            <a:r>
              <a:rPr lang="en-US" sz="4500" dirty="0">
                <a:latin typeface="Proxima Nova"/>
                <a:ea typeface="Proxima Nova"/>
                <a:cs typeface="Proxima Nova"/>
                <a:sym typeface="Proxima Nova"/>
              </a:rPr>
              <a:t>Individual who finds valid block is not awarded any extra coins</a:t>
            </a:r>
            <a:endParaRPr sz="4500" dirty="0">
              <a:latin typeface="Proxima Nova"/>
              <a:ea typeface="Proxima Nova"/>
              <a:cs typeface="Proxima Nova"/>
              <a:sym typeface="Proxima Nova"/>
            </a:endParaRPr>
          </a:p>
          <a:p>
            <a:pPr marL="0" lvl="0" indent="0" algn="l" rtl="0">
              <a:spcBef>
                <a:spcPts val="0"/>
              </a:spcBef>
              <a:spcAft>
                <a:spcPts val="0"/>
              </a:spcAft>
              <a:buNone/>
            </a:pPr>
            <a:endParaRPr sz="4500" dirty="0">
              <a:latin typeface="Proxima Nova"/>
              <a:ea typeface="Proxima Nova"/>
              <a:cs typeface="Proxima Nova"/>
              <a:sym typeface="Proxima Nova"/>
            </a:endParaRPr>
          </a:p>
          <a:p>
            <a:pPr marL="0" lvl="0" indent="0" algn="l" rtl="0">
              <a:spcBef>
                <a:spcPts val="0"/>
              </a:spcBef>
              <a:spcAft>
                <a:spcPts val="0"/>
              </a:spcAft>
              <a:buNone/>
            </a:pPr>
            <a:endParaRPr sz="4500" dirty="0">
              <a:latin typeface="Proxima Nova"/>
              <a:ea typeface="Proxima Nova"/>
              <a:cs typeface="Proxima Nova"/>
              <a:sym typeface="Proxima Nova"/>
            </a:endParaRPr>
          </a:p>
          <a:p>
            <a:pPr marL="0" lvl="0" indent="0" algn="l" rtl="0">
              <a:spcBef>
                <a:spcPts val="0"/>
              </a:spcBef>
              <a:spcAft>
                <a:spcPts val="0"/>
              </a:spcAft>
              <a:buNone/>
            </a:pPr>
            <a:endParaRPr sz="4500" dirty="0">
              <a:latin typeface="Proxima Nova"/>
              <a:ea typeface="Proxima Nova"/>
              <a:cs typeface="Proxima Nova"/>
              <a:sym typeface="Proxima Nova"/>
            </a:endParaRPr>
          </a:p>
        </p:txBody>
      </p:sp>
      <p:sp>
        <p:nvSpPr>
          <p:cNvPr id="1530" name="Google Shape;1530;p114"/>
          <p:cNvSpPr txBox="1"/>
          <p:nvPr/>
        </p:nvSpPr>
        <p:spPr>
          <a:xfrm>
            <a:off x="2924725" y="1762950"/>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MINING SHARES</a:t>
            </a:r>
            <a:endParaRPr sz="4500" b="1">
              <a:solidFill>
                <a:srgbClr val="696969"/>
              </a:solidFill>
              <a:latin typeface="Proxima Nova"/>
              <a:ea typeface="Proxima Nova"/>
              <a:cs typeface="Proxima Nova"/>
              <a:sym typeface="Proxima Nova"/>
            </a:endParaRPr>
          </a:p>
        </p:txBody>
      </p:sp>
      <p:sp>
        <p:nvSpPr>
          <p:cNvPr id="1531" name="Google Shape;1531;p114"/>
          <p:cNvSpPr txBox="1"/>
          <p:nvPr/>
        </p:nvSpPr>
        <p:spPr>
          <a:xfrm>
            <a:off x="2924725" y="278927"/>
            <a:ext cx="19464600" cy="1484023"/>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REAL WORLD MINING</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8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537"/>
        <p:cNvGrpSpPr/>
        <p:nvPr/>
      </p:nvGrpSpPr>
      <p:grpSpPr>
        <a:xfrm>
          <a:off x="0" y="0"/>
          <a:ext cx="0" cy="0"/>
          <a:chOff x="0" y="0"/>
          <a:chExt cx="0" cy="0"/>
        </a:xfrm>
      </p:grpSpPr>
      <p:sp>
        <p:nvSpPr>
          <p:cNvPr id="1538" name="Google Shape;1538;p115"/>
          <p:cNvSpPr txBox="1">
            <a:spLocks noGrp="1"/>
          </p:cNvSpPr>
          <p:nvPr>
            <p:ph type="body" idx="4294967295"/>
          </p:nvPr>
        </p:nvSpPr>
        <p:spPr>
          <a:xfrm>
            <a:off x="1993787" y="2647276"/>
            <a:ext cx="10663238" cy="8943975"/>
          </a:xfrm>
          <a:prstGeom prst="rect">
            <a:avLst/>
          </a:prstGeom>
          <a:solidFill>
            <a:schemeClr val="bg2"/>
          </a:solid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4800" b="1" dirty="0">
                <a:latin typeface="Proxima Nova"/>
                <a:ea typeface="Proxima Nova"/>
                <a:cs typeface="Proxima Nova"/>
                <a:sym typeface="Proxima Nova"/>
              </a:rPr>
              <a:t>Pay-per-share</a:t>
            </a:r>
            <a:endParaRPr sz="4800" b="1" dirty="0">
              <a:latin typeface="Proxima Nova"/>
              <a:ea typeface="Proxima Nova"/>
              <a:cs typeface="Proxima Nova"/>
              <a:sym typeface="Proxima Nova"/>
            </a:endParaRPr>
          </a:p>
          <a:p>
            <a:pPr marL="0" lvl="0" indent="0" algn="l" rtl="0">
              <a:spcBef>
                <a:spcPts val="0"/>
              </a:spcBef>
              <a:spcAft>
                <a:spcPts val="0"/>
              </a:spcAft>
              <a:buNone/>
            </a:pPr>
            <a:endParaRPr sz="4800" b="1" dirty="0">
              <a:latin typeface="Proxima Nova"/>
              <a:ea typeface="Proxima Nova"/>
              <a:cs typeface="Proxima Nova"/>
              <a:sym typeface="Proxima Nova"/>
            </a:endParaRPr>
          </a:p>
          <a:p>
            <a:pPr marL="0" lvl="0" indent="0" algn="l" rtl="0">
              <a:spcBef>
                <a:spcPts val="0"/>
              </a:spcBef>
              <a:spcAft>
                <a:spcPts val="0"/>
              </a:spcAft>
              <a:buNone/>
            </a:pPr>
            <a:r>
              <a:rPr lang="en-US" sz="3700" dirty="0">
                <a:latin typeface="Proxima Nova"/>
                <a:ea typeface="Proxima Nova"/>
                <a:cs typeface="Proxima Nova"/>
                <a:sym typeface="Proxima Nova"/>
              </a:rPr>
              <a:t>Pool pays out </a:t>
            </a:r>
            <a:r>
              <a:rPr lang="en-US" sz="3700" dirty="0">
                <a:highlight>
                  <a:srgbClr val="FFD816"/>
                </a:highlight>
                <a:latin typeface="Proxima Nova"/>
                <a:ea typeface="Proxima Nova"/>
                <a:cs typeface="Proxima Nova"/>
                <a:sym typeface="Proxima Nova"/>
              </a:rPr>
              <a:t>at every share submitted.</a:t>
            </a:r>
            <a:r>
              <a:rPr lang="en-US" sz="3700" dirty="0">
                <a:latin typeface="Proxima Nova"/>
                <a:ea typeface="Proxima Nova"/>
                <a:cs typeface="Proxima Nova"/>
                <a:sym typeface="Proxima Nova"/>
              </a:rPr>
              <a:t> By default will be proportional to work done by individuals</a:t>
            </a:r>
            <a:endParaRPr sz="3700" dirty="0">
              <a:latin typeface="Proxima Nova"/>
              <a:ea typeface="Proxima Nova"/>
              <a:cs typeface="Proxima Nova"/>
              <a:sym typeface="Proxima Nova"/>
            </a:endParaRPr>
          </a:p>
          <a:p>
            <a:pPr marL="0" lvl="0" indent="0" algn="l" rtl="0">
              <a:spcBef>
                <a:spcPts val="0"/>
              </a:spcBef>
              <a:spcAft>
                <a:spcPts val="0"/>
              </a:spcAft>
              <a:buNone/>
            </a:pPr>
            <a:endParaRPr sz="3700" dirty="0">
              <a:latin typeface="Proxima Nova"/>
              <a:ea typeface="Proxima Nova"/>
              <a:cs typeface="Proxima Nova"/>
              <a:sym typeface="Proxima Nova"/>
            </a:endParaRPr>
          </a:p>
          <a:p>
            <a:pPr marL="1219200" lvl="0" indent="-844550" algn="l" rtl="0">
              <a:spcBef>
                <a:spcPts val="0"/>
              </a:spcBef>
              <a:spcAft>
                <a:spcPts val="0"/>
              </a:spcAft>
              <a:buSzPts val="3700"/>
              <a:buAutoNum type="arabicPeriod"/>
            </a:pPr>
            <a:r>
              <a:rPr lang="en-US" sz="3700" dirty="0">
                <a:highlight>
                  <a:srgbClr val="FFD816"/>
                </a:highlight>
                <a:latin typeface="Proxima Nova"/>
                <a:ea typeface="Proxima Nova"/>
                <a:cs typeface="Proxima Nova"/>
                <a:sym typeface="Proxima Nova"/>
              </a:rPr>
              <a:t>More beneficial for miners</a:t>
            </a:r>
            <a:endParaRPr sz="3700" dirty="0">
              <a:highlight>
                <a:srgbClr val="FFD816"/>
              </a:highlight>
              <a:latin typeface="Proxima Nova"/>
              <a:ea typeface="Proxima Nova"/>
              <a:cs typeface="Proxima Nova"/>
              <a:sym typeface="Proxima Nova"/>
            </a:endParaRPr>
          </a:p>
          <a:p>
            <a:pPr marL="1219200" lvl="0" indent="-844550" algn="l" rtl="0">
              <a:spcBef>
                <a:spcPts val="0"/>
              </a:spcBef>
              <a:spcAft>
                <a:spcPts val="0"/>
              </a:spcAft>
              <a:buSzPts val="3700"/>
              <a:buFont typeface="Proxima Nova"/>
              <a:buAutoNum type="arabicPeriod"/>
            </a:pPr>
            <a:r>
              <a:rPr lang="en-US" sz="3700" dirty="0">
                <a:latin typeface="Proxima Nova"/>
                <a:ea typeface="Proxima Nova"/>
                <a:cs typeface="Proxima Nova"/>
                <a:sym typeface="Proxima Nova"/>
              </a:rPr>
              <a:t>Individual miners have no risk from reward variance</a:t>
            </a:r>
            <a:endParaRPr sz="3700" dirty="0">
              <a:latin typeface="Proxima Nova"/>
              <a:ea typeface="Proxima Nova"/>
              <a:cs typeface="Proxima Nova"/>
              <a:sym typeface="Proxima Nova"/>
            </a:endParaRPr>
          </a:p>
          <a:p>
            <a:pPr marL="2438400" lvl="1" indent="-844550" algn="l" rtl="0">
              <a:spcBef>
                <a:spcPts val="0"/>
              </a:spcBef>
              <a:spcAft>
                <a:spcPts val="0"/>
              </a:spcAft>
              <a:buSzPts val="3700"/>
              <a:buFont typeface="Proxima Nova"/>
              <a:buAutoNum type="alphaLcPeriod"/>
            </a:pPr>
            <a:r>
              <a:rPr lang="en-US" sz="3700" dirty="0">
                <a:latin typeface="Proxima Nova"/>
                <a:ea typeface="Proxima Nova"/>
                <a:cs typeface="Proxima Nova"/>
                <a:sym typeface="Proxima Nova"/>
              </a:rPr>
              <a:t>Pool takes on the risk completely</a:t>
            </a:r>
            <a:endParaRPr sz="3700" dirty="0">
              <a:latin typeface="Proxima Nova"/>
              <a:ea typeface="Proxima Nova"/>
              <a:cs typeface="Proxima Nova"/>
              <a:sym typeface="Proxima Nova"/>
            </a:endParaRPr>
          </a:p>
          <a:p>
            <a:pPr marL="1219200" lvl="0" indent="-844550" algn="l" rtl="0">
              <a:spcBef>
                <a:spcPts val="0"/>
              </a:spcBef>
              <a:spcAft>
                <a:spcPts val="0"/>
              </a:spcAft>
              <a:buSzPts val="3700"/>
              <a:buFont typeface="Proxima Nova"/>
              <a:buAutoNum type="arabicPeriod"/>
            </a:pPr>
            <a:r>
              <a:rPr lang="en-US" sz="3700" dirty="0">
                <a:latin typeface="Proxima Nova"/>
                <a:ea typeface="Proxima Nova"/>
                <a:cs typeface="Proxima Nova"/>
                <a:sym typeface="Proxima Nova"/>
              </a:rPr>
              <a:t>Problem: No incentive for individuals to actually submit valid blocks</a:t>
            </a:r>
            <a:endParaRPr sz="3700" dirty="0">
              <a:latin typeface="Proxima Nova"/>
              <a:ea typeface="Proxima Nova"/>
              <a:cs typeface="Proxima Nova"/>
              <a:sym typeface="Proxima Nova"/>
            </a:endParaRPr>
          </a:p>
          <a:p>
            <a:pPr marL="2438400" lvl="1" indent="-844550" algn="l" rtl="0">
              <a:spcBef>
                <a:spcPts val="0"/>
              </a:spcBef>
              <a:spcAft>
                <a:spcPts val="0"/>
              </a:spcAft>
              <a:buSzPts val="3700"/>
              <a:buFont typeface="Proxima Nova"/>
              <a:buAutoNum type="alphaLcPeriod"/>
            </a:pPr>
            <a:r>
              <a:rPr lang="en-US" sz="3700" dirty="0">
                <a:latin typeface="Proxima Nova"/>
                <a:ea typeface="Proxima Nova"/>
                <a:cs typeface="Proxima Nova"/>
                <a:sym typeface="Proxima Nova"/>
              </a:rPr>
              <a:t>Individuals are paid regardless</a:t>
            </a:r>
            <a:endParaRPr sz="3700" dirty="0">
              <a:latin typeface="Proxima Nova"/>
              <a:ea typeface="Proxima Nova"/>
              <a:cs typeface="Proxima Nova"/>
              <a:sym typeface="Proxima Nova"/>
            </a:endParaRPr>
          </a:p>
        </p:txBody>
      </p:sp>
      <p:sp>
        <p:nvSpPr>
          <p:cNvPr id="1539" name="Google Shape;1539;p115"/>
          <p:cNvSpPr txBox="1">
            <a:spLocks noGrp="1"/>
          </p:cNvSpPr>
          <p:nvPr>
            <p:ph type="body" idx="4294967295"/>
          </p:nvPr>
        </p:nvSpPr>
        <p:spPr>
          <a:xfrm>
            <a:off x="12657025" y="2647276"/>
            <a:ext cx="11020425" cy="8943975"/>
          </a:xfrm>
          <a:prstGeom prst="rect">
            <a:avLst/>
          </a:prstGeom>
          <a:solidFill>
            <a:schemeClr val="bg2"/>
          </a:solid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4800" b="1" dirty="0">
                <a:latin typeface="Proxima Nova"/>
                <a:ea typeface="Proxima Nova"/>
                <a:cs typeface="Proxima Nova"/>
                <a:sym typeface="Proxima Nova"/>
              </a:rPr>
              <a:t>Proportional</a:t>
            </a:r>
            <a:endParaRPr sz="4800" b="1" dirty="0">
              <a:latin typeface="Proxima Nova"/>
              <a:ea typeface="Proxima Nova"/>
              <a:cs typeface="Proxima Nova"/>
              <a:sym typeface="Proxima Nova"/>
            </a:endParaRPr>
          </a:p>
          <a:p>
            <a:pPr marL="0" lvl="0" indent="0" algn="l" rtl="0">
              <a:spcBef>
                <a:spcPts val="0"/>
              </a:spcBef>
              <a:spcAft>
                <a:spcPts val="0"/>
              </a:spcAft>
              <a:buNone/>
            </a:pPr>
            <a:endParaRPr sz="4800" b="1" dirty="0">
              <a:latin typeface="Proxima Nova"/>
              <a:ea typeface="Proxima Nova"/>
              <a:cs typeface="Proxima Nova"/>
              <a:sym typeface="Proxima Nova"/>
            </a:endParaRPr>
          </a:p>
          <a:p>
            <a:pPr marL="0" lvl="0" indent="0" algn="l" rtl="0">
              <a:spcBef>
                <a:spcPts val="0"/>
              </a:spcBef>
              <a:spcAft>
                <a:spcPts val="0"/>
              </a:spcAft>
              <a:buNone/>
            </a:pPr>
            <a:r>
              <a:rPr lang="en-US" sz="3700" dirty="0">
                <a:latin typeface="Proxima Nova"/>
                <a:ea typeface="Proxima Nova"/>
                <a:cs typeface="Proxima Nova"/>
                <a:sym typeface="Proxima Nova"/>
              </a:rPr>
              <a:t>Pool pays out </a:t>
            </a:r>
            <a:r>
              <a:rPr lang="en-US" sz="3700" dirty="0">
                <a:highlight>
                  <a:srgbClr val="FFD816"/>
                </a:highlight>
                <a:latin typeface="Proxima Nova"/>
                <a:ea typeface="Proxima Nova"/>
                <a:cs typeface="Proxima Nova"/>
                <a:sym typeface="Proxima Nova"/>
              </a:rPr>
              <a:t>when blocks are found,</a:t>
            </a:r>
            <a:r>
              <a:rPr lang="en-US" sz="3700" dirty="0">
                <a:latin typeface="Proxima Nova"/>
                <a:ea typeface="Proxima Nova"/>
                <a:cs typeface="Proxima Nova"/>
                <a:sym typeface="Proxima Nova"/>
              </a:rPr>
              <a:t> proportional to the work individuals have submitted for this block </a:t>
            </a:r>
            <a:endParaRPr sz="3700" dirty="0">
              <a:latin typeface="Proxima Nova"/>
              <a:ea typeface="Proxima Nova"/>
              <a:cs typeface="Proxima Nova"/>
              <a:sym typeface="Proxima Nova"/>
            </a:endParaRPr>
          </a:p>
          <a:p>
            <a:pPr marL="0" lvl="0" indent="0" algn="l" rtl="0">
              <a:spcBef>
                <a:spcPts val="0"/>
              </a:spcBef>
              <a:spcAft>
                <a:spcPts val="0"/>
              </a:spcAft>
              <a:buNone/>
            </a:pPr>
            <a:endParaRPr sz="3700" dirty="0">
              <a:latin typeface="Proxima Nova"/>
              <a:ea typeface="Proxima Nova"/>
              <a:cs typeface="Proxima Nova"/>
              <a:sym typeface="Proxima Nova"/>
            </a:endParaRPr>
          </a:p>
          <a:p>
            <a:pPr marL="1219200" lvl="0" indent="-844550" algn="l" rtl="0">
              <a:spcBef>
                <a:spcPts val="0"/>
              </a:spcBef>
              <a:spcAft>
                <a:spcPts val="0"/>
              </a:spcAft>
              <a:buSzPts val="3700"/>
              <a:buAutoNum type="arabicPeriod"/>
            </a:pPr>
            <a:r>
              <a:rPr lang="en-US" sz="3700" dirty="0">
                <a:highlight>
                  <a:srgbClr val="FFD816"/>
                </a:highlight>
                <a:latin typeface="Proxima Nova"/>
                <a:ea typeface="Proxima Nova"/>
                <a:cs typeface="Proxima Nova"/>
                <a:sym typeface="Proxima Nova"/>
              </a:rPr>
              <a:t>More beneficial for the pool</a:t>
            </a:r>
            <a:endParaRPr sz="3700" dirty="0">
              <a:highlight>
                <a:srgbClr val="FFD816"/>
              </a:highlight>
              <a:latin typeface="Proxima Nova"/>
              <a:ea typeface="Proxima Nova"/>
              <a:cs typeface="Proxima Nova"/>
              <a:sym typeface="Proxima Nova"/>
            </a:endParaRPr>
          </a:p>
          <a:p>
            <a:pPr marL="1219200" lvl="0" indent="-844550" algn="l" rtl="0">
              <a:spcBef>
                <a:spcPts val="0"/>
              </a:spcBef>
              <a:spcAft>
                <a:spcPts val="0"/>
              </a:spcAft>
              <a:buSzPts val="3700"/>
              <a:buFont typeface="Proxima Nova"/>
              <a:buAutoNum type="arabicPeriod"/>
            </a:pPr>
            <a:r>
              <a:rPr lang="en-US" sz="3700" dirty="0">
                <a:latin typeface="Proxima Nova"/>
                <a:ea typeface="Proxima Nova"/>
                <a:cs typeface="Proxima Nova"/>
                <a:sym typeface="Proxima Nova"/>
              </a:rPr>
              <a:t>Individual miners still bear some risk in variance proportional to size of the pool </a:t>
            </a:r>
            <a:endParaRPr sz="3700" dirty="0">
              <a:latin typeface="Proxima Nova"/>
              <a:ea typeface="Proxima Nova"/>
              <a:cs typeface="Proxima Nova"/>
              <a:sym typeface="Proxima Nova"/>
            </a:endParaRPr>
          </a:p>
          <a:p>
            <a:pPr marL="2438400" lvl="1" indent="-844550" algn="l" rtl="0">
              <a:spcBef>
                <a:spcPts val="0"/>
              </a:spcBef>
              <a:spcAft>
                <a:spcPts val="0"/>
              </a:spcAft>
              <a:buSzPts val="3700"/>
              <a:buFont typeface="Proxima Nova"/>
              <a:buAutoNum type="alphaLcPeriod"/>
            </a:pPr>
            <a:r>
              <a:rPr lang="en-US" sz="3700" dirty="0">
                <a:latin typeface="Proxima Nova"/>
                <a:ea typeface="Proxima Nova"/>
                <a:cs typeface="Proxima Nova"/>
                <a:sym typeface="Proxima Nova"/>
              </a:rPr>
              <a:t>Not a problem if pool is sufficiently large</a:t>
            </a:r>
            <a:endParaRPr sz="3700" dirty="0">
              <a:latin typeface="Proxima Nova"/>
              <a:ea typeface="Proxima Nova"/>
              <a:cs typeface="Proxima Nova"/>
              <a:sym typeface="Proxima Nova"/>
            </a:endParaRPr>
          </a:p>
          <a:p>
            <a:pPr marL="1219200" lvl="0" indent="-844550" algn="l" rtl="0">
              <a:spcBef>
                <a:spcPts val="0"/>
              </a:spcBef>
              <a:spcAft>
                <a:spcPts val="0"/>
              </a:spcAft>
              <a:buSzPts val="3700"/>
              <a:buFont typeface="Proxima Nova"/>
              <a:buAutoNum type="arabicPeriod"/>
            </a:pPr>
            <a:r>
              <a:rPr lang="en-US" sz="3700" dirty="0">
                <a:latin typeface="Proxima Nova"/>
                <a:ea typeface="Proxima Nova"/>
                <a:cs typeface="Proxima Nova"/>
                <a:sym typeface="Proxima Nova"/>
              </a:rPr>
              <a:t>Lower risk for pool operators - only pay out when reward is found</a:t>
            </a:r>
            <a:endParaRPr sz="3700" dirty="0">
              <a:latin typeface="Proxima Nova"/>
              <a:ea typeface="Proxima Nova"/>
              <a:cs typeface="Proxima Nova"/>
              <a:sym typeface="Proxima Nova"/>
            </a:endParaRPr>
          </a:p>
          <a:p>
            <a:pPr marL="2438400" lvl="1" indent="-844550" algn="l" rtl="0">
              <a:spcBef>
                <a:spcPts val="0"/>
              </a:spcBef>
              <a:spcAft>
                <a:spcPts val="0"/>
              </a:spcAft>
              <a:buSzPts val="3700"/>
              <a:buFont typeface="Proxima Nova"/>
              <a:buAutoNum type="alphaLcPeriod"/>
            </a:pPr>
            <a:r>
              <a:rPr lang="en-US" sz="3700" dirty="0">
                <a:latin typeface="Proxima Nova"/>
                <a:ea typeface="Proxima Nova"/>
                <a:cs typeface="Proxima Nova"/>
                <a:sym typeface="Proxima Nova"/>
              </a:rPr>
              <a:t>Individuals thus incentivized to submit valid blocks</a:t>
            </a:r>
            <a:endParaRPr sz="3700" dirty="0">
              <a:latin typeface="Proxima Nova"/>
              <a:ea typeface="Proxima Nova"/>
              <a:cs typeface="Proxima Nova"/>
              <a:sym typeface="Proxima Nova"/>
            </a:endParaRPr>
          </a:p>
        </p:txBody>
      </p:sp>
      <p:sp>
        <p:nvSpPr>
          <p:cNvPr id="1540" name="Google Shape;1540;p115"/>
          <p:cNvSpPr txBox="1"/>
          <p:nvPr/>
        </p:nvSpPr>
        <p:spPr>
          <a:xfrm>
            <a:off x="2924725" y="1762950"/>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MINING POOL SCHEMES</a:t>
            </a:r>
            <a:endParaRPr sz="4500" b="1">
              <a:solidFill>
                <a:srgbClr val="696969"/>
              </a:solidFill>
              <a:latin typeface="Proxima Nova"/>
              <a:ea typeface="Proxima Nova"/>
              <a:cs typeface="Proxima Nova"/>
              <a:sym typeface="Proxima Nova"/>
            </a:endParaRPr>
          </a:p>
        </p:txBody>
      </p:sp>
      <p:sp>
        <p:nvSpPr>
          <p:cNvPr id="1541" name="Google Shape;1541;p115"/>
          <p:cNvSpPr txBox="1"/>
          <p:nvPr/>
        </p:nvSpPr>
        <p:spPr>
          <a:xfrm>
            <a:off x="2924725" y="314096"/>
            <a:ext cx="19464600" cy="1448854"/>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REAL WORLD MINING</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8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547"/>
        <p:cNvGrpSpPr/>
        <p:nvPr/>
      </p:nvGrpSpPr>
      <p:grpSpPr>
        <a:xfrm>
          <a:off x="0" y="0"/>
          <a:ext cx="0" cy="0"/>
          <a:chOff x="0" y="0"/>
          <a:chExt cx="0" cy="0"/>
        </a:xfrm>
      </p:grpSpPr>
      <p:sp>
        <p:nvSpPr>
          <p:cNvPr id="1548" name="Google Shape;1548;p116"/>
          <p:cNvSpPr txBox="1">
            <a:spLocks noGrp="1"/>
          </p:cNvSpPr>
          <p:nvPr>
            <p:ph type="body" idx="4294967295"/>
          </p:nvPr>
        </p:nvSpPr>
        <p:spPr>
          <a:xfrm>
            <a:off x="0" y="2860675"/>
            <a:ext cx="22834600" cy="9775825"/>
          </a:xfrm>
          <a:prstGeom prst="rect">
            <a:avLst/>
          </a:prstGeom>
          <a:noFill/>
          <a:ln>
            <a:noFill/>
          </a:ln>
        </p:spPr>
        <p:txBody>
          <a:bodyPr spcFirstLastPara="1" wrap="square" lIns="243750" tIns="243750" rIns="243750" bIns="243750" anchor="t" anchorCtr="0">
            <a:noAutofit/>
          </a:bodyPr>
          <a:lstStyle/>
          <a:p>
            <a:pPr marL="685800" marR="127000" lvl="0" indent="-381000" algn="l" rtl="0">
              <a:lnSpc>
                <a:spcPct val="150000"/>
              </a:lnSpc>
              <a:spcBef>
                <a:spcPts val="300"/>
              </a:spcBef>
              <a:spcAft>
                <a:spcPts val="0"/>
              </a:spcAft>
              <a:buClr>
                <a:srgbClr val="252525"/>
              </a:buClr>
              <a:buSzPts val="2400"/>
              <a:buChar char="●"/>
            </a:pPr>
            <a:r>
              <a:rPr lang="en-US" sz="2400" b="1">
                <a:solidFill>
                  <a:srgbClr val="252525"/>
                </a:solidFill>
              </a:rPr>
              <a:t>CPPSRB</a:t>
            </a:r>
            <a:r>
              <a:rPr lang="en-US" sz="2400">
                <a:solidFill>
                  <a:srgbClr val="252525"/>
                </a:solidFill>
              </a:rPr>
              <a:t> - Capped Pay Per Share with Recent Backpay.</a:t>
            </a:r>
            <a:endParaRPr sz="2400" u="sng">
              <a:solidFill>
                <a:srgbClr val="663366"/>
              </a:solidFill>
              <a:hlinkClick r:id="rId5">
                <a:extLst>
                  <a:ext uri="{A12FA001-AC4F-418D-AE19-62706E023703}">
                    <ahyp:hlinkClr xmlns:ahyp="http://schemas.microsoft.com/office/drawing/2018/hyperlinkcolor" val="tx"/>
                  </a:ext>
                </a:extLst>
              </a:hlinkClick>
            </a:endParaRPr>
          </a:p>
          <a:p>
            <a:pPr marL="685800" marR="127000" lvl="0" indent="-381000" algn="l" rtl="0">
              <a:lnSpc>
                <a:spcPct val="150000"/>
              </a:lnSpc>
              <a:spcBef>
                <a:spcPts val="0"/>
              </a:spcBef>
              <a:spcAft>
                <a:spcPts val="0"/>
              </a:spcAft>
              <a:buClr>
                <a:srgbClr val="252525"/>
              </a:buClr>
              <a:buSzPts val="2400"/>
              <a:buChar char="●"/>
            </a:pPr>
            <a:r>
              <a:rPr lang="en-US" sz="2400" b="1">
                <a:solidFill>
                  <a:srgbClr val="252525"/>
                </a:solidFill>
              </a:rPr>
              <a:t>DGM</a:t>
            </a:r>
            <a:r>
              <a:rPr lang="en-US" sz="2400">
                <a:solidFill>
                  <a:srgbClr val="252525"/>
                </a:solidFill>
              </a:rPr>
              <a:t> - Double Geometric Method. A hybrid between PPLNS and Geometric reward types that enables to operator to absorb some of the variance risk. Operator receives portion of payout on short rounds and returns it on longer rounds to normalize payments.</a:t>
            </a:r>
            <a:endParaRPr sz="2400" u="sng">
              <a:solidFill>
                <a:srgbClr val="663366"/>
              </a:solidFill>
              <a:hlinkClick r:id="rId6">
                <a:extLst>
                  <a:ext uri="{A12FA001-AC4F-418D-AE19-62706E023703}">
                    <ahyp:hlinkClr xmlns:ahyp="http://schemas.microsoft.com/office/drawing/2018/hyperlinkcolor" val="tx"/>
                  </a:ext>
                </a:extLst>
              </a:hlinkClick>
            </a:endParaRPr>
          </a:p>
          <a:p>
            <a:pPr marL="685800" marR="127000" lvl="0" indent="-381000" algn="l" rtl="0">
              <a:lnSpc>
                <a:spcPct val="150000"/>
              </a:lnSpc>
              <a:spcBef>
                <a:spcPts val="0"/>
              </a:spcBef>
              <a:spcAft>
                <a:spcPts val="0"/>
              </a:spcAft>
              <a:buClr>
                <a:srgbClr val="252525"/>
              </a:buClr>
              <a:buSzPts val="2400"/>
              <a:buChar char="●"/>
            </a:pPr>
            <a:r>
              <a:rPr lang="en-US" sz="2400" b="1">
                <a:solidFill>
                  <a:srgbClr val="252525"/>
                </a:solidFill>
              </a:rPr>
              <a:t>ESMPPS</a:t>
            </a:r>
            <a:r>
              <a:rPr lang="en-US" sz="2400">
                <a:solidFill>
                  <a:srgbClr val="252525"/>
                </a:solidFill>
              </a:rPr>
              <a:t> - Equalized Shared Maximum Pay Per Share. Like SMPPS, but equalizes payments fairly among all those who are owed.</a:t>
            </a:r>
            <a:endParaRPr sz="2400" u="sng">
              <a:solidFill>
                <a:srgbClr val="663366"/>
              </a:solidFill>
              <a:hlinkClick r:id="rId7">
                <a:extLst>
                  <a:ext uri="{A12FA001-AC4F-418D-AE19-62706E023703}">
                    <ahyp:hlinkClr xmlns:ahyp="http://schemas.microsoft.com/office/drawing/2018/hyperlinkcolor" val="tx"/>
                  </a:ext>
                </a:extLst>
              </a:hlinkClick>
            </a:endParaRPr>
          </a:p>
          <a:p>
            <a:pPr marL="685800" marR="127000" lvl="0" indent="-381000" algn="l" rtl="0">
              <a:lnSpc>
                <a:spcPct val="150000"/>
              </a:lnSpc>
              <a:spcBef>
                <a:spcPts val="0"/>
              </a:spcBef>
              <a:spcAft>
                <a:spcPts val="0"/>
              </a:spcAft>
              <a:buClr>
                <a:srgbClr val="252525"/>
              </a:buClr>
              <a:buSzPts val="2400"/>
              <a:buChar char="●"/>
            </a:pPr>
            <a:r>
              <a:rPr lang="en-US" sz="2400" b="1">
                <a:solidFill>
                  <a:srgbClr val="252525"/>
                </a:solidFill>
              </a:rPr>
              <a:t>POT</a:t>
            </a:r>
            <a:r>
              <a:rPr lang="en-US" sz="2400">
                <a:solidFill>
                  <a:srgbClr val="252525"/>
                </a:solidFill>
              </a:rPr>
              <a:t> - Pay On Target. A high variance PPS variant that pays on the difficulty of work returned to pool rather than the difficulty of work served by pool</a:t>
            </a:r>
            <a:endParaRPr sz="2400" u="sng">
              <a:solidFill>
                <a:srgbClr val="663366"/>
              </a:solidFill>
              <a:hlinkClick r:id="rId8">
                <a:extLst>
                  <a:ext uri="{A12FA001-AC4F-418D-AE19-62706E023703}">
                    <ahyp:hlinkClr xmlns:ahyp="http://schemas.microsoft.com/office/drawing/2018/hyperlinkcolor" val="tx"/>
                  </a:ext>
                </a:extLst>
              </a:hlinkClick>
            </a:endParaRPr>
          </a:p>
          <a:p>
            <a:pPr marL="685800" lvl="0" indent="-381000" algn="l" rtl="0">
              <a:lnSpc>
                <a:spcPct val="150000"/>
              </a:lnSpc>
              <a:spcBef>
                <a:spcPts val="0"/>
              </a:spcBef>
              <a:spcAft>
                <a:spcPts val="0"/>
              </a:spcAft>
              <a:buClr>
                <a:srgbClr val="252525"/>
              </a:buClr>
              <a:buSzPts val="2400"/>
              <a:buChar char="●"/>
            </a:pPr>
            <a:r>
              <a:rPr lang="en-US" sz="2400" b="1">
                <a:solidFill>
                  <a:srgbClr val="252525"/>
                </a:solidFill>
              </a:rPr>
              <a:t>PPLNS</a:t>
            </a:r>
            <a:r>
              <a:rPr lang="en-US" sz="2400">
                <a:solidFill>
                  <a:srgbClr val="252525"/>
                </a:solidFill>
              </a:rPr>
              <a:t> - Pay Per Last N Shares. Similar to proportional, but instead of looking at the number of shares in the round, instead looks at the last N shares, regardless of round boundaries.</a:t>
            </a:r>
            <a:endParaRPr sz="2400">
              <a:solidFill>
                <a:srgbClr val="252525"/>
              </a:solidFill>
            </a:endParaRPr>
          </a:p>
          <a:p>
            <a:pPr marL="685800" lvl="0" indent="-381000" algn="l" rtl="0">
              <a:lnSpc>
                <a:spcPct val="150000"/>
              </a:lnSpc>
              <a:spcBef>
                <a:spcPts val="0"/>
              </a:spcBef>
              <a:spcAft>
                <a:spcPts val="0"/>
              </a:spcAft>
              <a:buClr>
                <a:srgbClr val="252525"/>
              </a:buClr>
              <a:buSzPts val="2400"/>
              <a:buChar char="●"/>
            </a:pPr>
            <a:r>
              <a:rPr lang="en-US" sz="2400" b="1">
                <a:solidFill>
                  <a:srgbClr val="252525"/>
                </a:solidFill>
              </a:rPr>
              <a:t>PPLNSG</a:t>
            </a:r>
            <a:r>
              <a:rPr lang="en-US" sz="2400">
                <a:solidFill>
                  <a:srgbClr val="252525"/>
                </a:solidFill>
              </a:rPr>
              <a:t> - Pay Per Last N Groups (or shifts). Similar to PPLNS, but shares are grouped into "shifts" which are paid as a whole.</a:t>
            </a:r>
            <a:endParaRPr sz="2400">
              <a:solidFill>
                <a:srgbClr val="252525"/>
              </a:solidFill>
            </a:endParaRPr>
          </a:p>
          <a:p>
            <a:pPr marL="685800" marR="127000" lvl="0" indent="-381000" algn="l" rtl="0">
              <a:lnSpc>
                <a:spcPct val="150000"/>
              </a:lnSpc>
              <a:spcBef>
                <a:spcPts val="0"/>
              </a:spcBef>
              <a:spcAft>
                <a:spcPts val="0"/>
              </a:spcAft>
              <a:buClr>
                <a:srgbClr val="252525"/>
              </a:buClr>
              <a:buSzPts val="2400"/>
              <a:buChar char="●"/>
            </a:pPr>
            <a:r>
              <a:rPr lang="en-US" sz="2400" b="1">
                <a:solidFill>
                  <a:srgbClr val="252525"/>
                </a:solidFill>
              </a:rPr>
              <a:t>RSMPPS</a:t>
            </a:r>
            <a:r>
              <a:rPr lang="en-US" sz="2400">
                <a:solidFill>
                  <a:srgbClr val="252525"/>
                </a:solidFill>
              </a:rPr>
              <a:t> - Recent Shared Maximum Pay Per Share. Like SMPPS, but system aims to prioritize the most recent miners first.</a:t>
            </a:r>
            <a:endParaRPr sz="2400" u="sng">
              <a:solidFill>
                <a:srgbClr val="663366"/>
              </a:solidFill>
              <a:hlinkClick r:id="rId9">
                <a:extLst>
                  <a:ext uri="{A12FA001-AC4F-418D-AE19-62706E023703}">
                    <ahyp:hlinkClr xmlns:ahyp="http://schemas.microsoft.com/office/drawing/2018/hyperlinkcolor" val="tx"/>
                  </a:ext>
                </a:extLst>
              </a:hlinkClick>
            </a:endParaRPr>
          </a:p>
          <a:p>
            <a:pPr marL="685800" lvl="0" indent="-381000" algn="l" rtl="0">
              <a:lnSpc>
                <a:spcPct val="150000"/>
              </a:lnSpc>
              <a:spcBef>
                <a:spcPts val="0"/>
              </a:spcBef>
              <a:spcAft>
                <a:spcPts val="0"/>
              </a:spcAft>
              <a:buClr>
                <a:srgbClr val="252525"/>
              </a:buClr>
              <a:buSzPts val="2400"/>
              <a:buChar char="●"/>
            </a:pPr>
            <a:r>
              <a:rPr lang="en-US" sz="2400" b="1">
                <a:solidFill>
                  <a:srgbClr val="252525"/>
                </a:solidFill>
              </a:rPr>
              <a:t>Score</a:t>
            </a:r>
            <a:r>
              <a:rPr lang="en-US" sz="2400">
                <a:solidFill>
                  <a:srgbClr val="252525"/>
                </a:solidFill>
              </a:rPr>
              <a:t> - Score based system: a proportional reward, but weighed by time submitted. Each submitted share is worth more in the function of time </a:t>
            </a:r>
            <a:r>
              <a:rPr lang="en-US" sz="2400" i="1">
                <a:solidFill>
                  <a:srgbClr val="252525"/>
                </a:solidFill>
              </a:rPr>
              <a:t>t</a:t>
            </a:r>
            <a:r>
              <a:rPr lang="en-US" sz="2400">
                <a:solidFill>
                  <a:srgbClr val="252525"/>
                </a:solidFill>
              </a:rPr>
              <a:t> since start of current round. For each share score is updated by: score += exp(t/C). This makes later shares worth much more than earlier shares, thus the miner's score quickly diminishes when they stop mining on the pool. Rewards are calculated proportionally to scores (and not to shares). (at slush's pool C=300 seconds, and every hour scores are normalized)</a:t>
            </a:r>
            <a:endParaRPr sz="2400">
              <a:solidFill>
                <a:srgbClr val="252525"/>
              </a:solidFill>
            </a:endParaRPr>
          </a:p>
          <a:p>
            <a:pPr marL="685800" marR="127000" lvl="0" indent="-381000" algn="l" rtl="0">
              <a:lnSpc>
                <a:spcPct val="150000"/>
              </a:lnSpc>
              <a:spcBef>
                <a:spcPts val="0"/>
              </a:spcBef>
              <a:spcAft>
                <a:spcPts val="0"/>
              </a:spcAft>
              <a:buClr>
                <a:srgbClr val="252525"/>
              </a:buClr>
              <a:buSzPts val="2400"/>
              <a:buChar char="●"/>
            </a:pPr>
            <a:r>
              <a:rPr lang="en-US" sz="2400" b="1">
                <a:solidFill>
                  <a:srgbClr val="252525"/>
                </a:solidFill>
              </a:rPr>
              <a:t>SMPPS</a:t>
            </a:r>
            <a:r>
              <a:rPr lang="en-US" sz="2400">
                <a:solidFill>
                  <a:srgbClr val="252525"/>
                </a:solidFill>
              </a:rPr>
              <a:t> - Shared Maximum Pay Per Share. Like Pay Per Share, but never pays more than the pool earns.</a:t>
            </a:r>
            <a:endParaRPr sz="2400" u="sng">
              <a:solidFill>
                <a:srgbClr val="663366"/>
              </a:solidFill>
              <a:hlinkClick r:id="rId9">
                <a:extLst>
                  <a:ext uri="{A12FA001-AC4F-418D-AE19-62706E023703}">
                    <ahyp:hlinkClr xmlns:ahyp="http://schemas.microsoft.com/office/drawing/2018/hyperlinkcolor" val="tx"/>
                  </a:ext>
                </a:extLst>
              </a:hlinkClick>
            </a:endParaRPr>
          </a:p>
          <a:p>
            <a:pPr marL="685800" lvl="0" indent="-381000" algn="l" rtl="0">
              <a:lnSpc>
                <a:spcPct val="150000"/>
              </a:lnSpc>
              <a:spcBef>
                <a:spcPts val="0"/>
              </a:spcBef>
              <a:spcAft>
                <a:spcPts val="0"/>
              </a:spcAft>
              <a:buClr>
                <a:srgbClr val="252525"/>
              </a:buClr>
              <a:buSzPts val="2400"/>
              <a:buChar char="●"/>
            </a:pPr>
            <a:r>
              <a:rPr lang="en-US" sz="2400" b="1">
                <a:solidFill>
                  <a:srgbClr val="252525"/>
                </a:solidFill>
              </a:rPr>
              <a:t>FPPS</a:t>
            </a:r>
            <a:r>
              <a:rPr lang="en-US" sz="2400">
                <a:solidFill>
                  <a:srgbClr val="252525"/>
                </a:solidFill>
              </a:rPr>
              <a:t> - Full Pay Per Share. Similar to PPS，but not only divide regular block reward (12.5 BTC for now) but also some of the transaction fees. Calculate a standard transaction fee within a certain period and distribute it to miners according to their hash power contributions in the pool. It will increase the miners' earnings by sharing some of the transaction fees.</a:t>
            </a:r>
            <a:endParaRPr sz="2400">
              <a:solidFill>
                <a:srgbClr val="252525"/>
              </a:solidFill>
            </a:endParaRPr>
          </a:p>
          <a:p>
            <a:pPr marL="0" lvl="0" indent="0" algn="l" rtl="0">
              <a:spcBef>
                <a:spcPts val="100"/>
              </a:spcBef>
              <a:spcAft>
                <a:spcPts val="0"/>
              </a:spcAft>
              <a:buClr>
                <a:srgbClr val="000000"/>
              </a:buClr>
              <a:buSzPts val="2900"/>
              <a:buFont typeface="Arial"/>
              <a:buNone/>
            </a:pPr>
            <a:endParaRPr sz="2400">
              <a:latin typeface="Proxima Nova"/>
              <a:ea typeface="Proxima Nova"/>
              <a:cs typeface="Proxima Nova"/>
              <a:sym typeface="Proxima Nova"/>
            </a:endParaRPr>
          </a:p>
        </p:txBody>
      </p:sp>
      <p:sp>
        <p:nvSpPr>
          <p:cNvPr id="1549" name="Google Shape;1549;p116"/>
          <p:cNvSpPr txBox="1"/>
          <p:nvPr/>
        </p:nvSpPr>
        <p:spPr>
          <a:xfrm>
            <a:off x="625850" y="12144875"/>
            <a:ext cx="5363400" cy="1400100"/>
          </a:xfrm>
          <a:prstGeom prst="rect">
            <a:avLst/>
          </a:prstGeom>
          <a:noFill/>
          <a:ln>
            <a:noFill/>
          </a:ln>
        </p:spPr>
        <p:txBody>
          <a:bodyPr spcFirstLastPara="1" wrap="square" lIns="91450" tIns="91450" rIns="91450" bIns="91450" anchor="t" anchorCtr="0">
            <a:noAutofit/>
          </a:bodyPr>
          <a:lstStyle/>
          <a:p>
            <a:pPr marL="0" lvl="0" indent="0" algn="ctr" rtl="0">
              <a:spcBef>
                <a:spcPts val="0"/>
              </a:spcBef>
              <a:spcAft>
                <a:spcPts val="0"/>
              </a:spcAft>
              <a:buNone/>
            </a:pPr>
            <a:endParaRPr sz="2400">
              <a:latin typeface="Proxima Nova"/>
              <a:ea typeface="Proxima Nova"/>
              <a:cs typeface="Proxima Nova"/>
              <a:sym typeface="Proxima Nova"/>
            </a:endParaRPr>
          </a:p>
          <a:p>
            <a:pPr marL="0" lvl="0" indent="0" algn="l" rtl="0">
              <a:spcBef>
                <a:spcPts val="0"/>
              </a:spcBef>
              <a:spcAft>
                <a:spcPts val="0"/>
              </a:spcAft>
              <a:buNone/>
            </a:pPr>
            <a:endParaRPr sz="2400">
              <a:solidFill>
                <a:srgbClr val="B7B7B7"/>
              </a:solidFill>
              <a:latin typeface="Proxima Nova"/>
              <a:ea typeface="Proxima Nova"/>
              <a:cs typeface="Proxima Nova"/>
              <a:sym typeface="Proxima Nova"/>
            </a:endParaRPr>
          </a:p>
        </p:txBody>
      </p:sp>
      <p:sp>
        <p:nvSpPr>
          <p:cNvPr id="1550" name="Google Shape;1550;p116"/>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endParaRPr sz="4500" b="1">
              <a:solidFill>
                <a:srgbClr val="BFBFBF"/>
              </a:solidFill>
              <a:latin typeface="Proxima Nova"/>
              <a:ea typeface="Proxima Nova"/>
              <a:cs typeface="Proxima Nova"/>
              <a:sym typeface="Proxima Nova"/>
            </a:endParaRPr>
          </a:p>
        </p:txBody>
      </p:sp>
      <p:sp>
        <p:nvSpPr>
          <p:cNvPr id="1551" name="Google Shape;1551;p116"/>
          <p:cNvSpPr txBox="1"/>
          <p:nvPr/>
        </p:nvSpPr>
        <p:spPr>
          <a:xfrm>
            <a:off x="2924725" y="251777"/>
            <a:ext cx="19464600" cy="1227425"/>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POOL REWARDS</a:t>
            </a:r>
            <a:endParaRPr sz="7200" b="1" dirty="0">
              <a:solidFill>
                <a:schemeClr val="bg1"/>
              </a:solidFill>
              <a:latin typeface="Montserrat"/>
              <a:ea typeface="Montserrat"/>
              <a:cs typeface="Montserrat"/>
              <a:sym typeface="Montserrat"/>
            </a:endParaRPr>
          </a:p>
        </p:txBody>
      </p:sp>
      <p:sp>
        <p:nvSpPr>
          <p:cNvPr id="1552" name="Google Shape;1552;p116"/>
          <p:cNvSpPr txBox="1"/>
          <p:nvPr/>
        </p:nvSpPr>
        <p:spPr>
          <a:xfrm>
            <a:off x="2924725" y="1762950"/>
            <a:ext cx="116823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BFBFBF"/>
                </a:solidFill>
                <a:latin typeface="Proxima Nova"/>
                <a:ea typeface="Proxima Nova"/>
                <a:cs typeface="Proxima Nova"/>
                <a:sym typeface="Proxima Nova"/>
              </a:rPr>
              <a:t>OTHER REWARD SCHEMES</a:t>
            </a:r>
            <a:endParaRPr sz="4500" b="1">
              <a:solidFill>
                <a:srgbClr val="BFBFBF"/>
              </a:solidFill>
              <a:latin typeface="Proxima Nova"/>
              <a:ea typeface="Proxima Nova"/>
              <a:cs typeface="Proxima Nova"/>
              <a:sym typeface="Proxima Nova"/>
            </a:endParaRPr>
          </a:p>
        </p:txBody>
      </p:sp>
      <p:sp>
        <p:nvSpPr>
          <p:cNvPr id="1553" name="Google Shape;1553;p116"/>
          <p:cNvSpPr txBox="1"/>
          <p:nvPr/>
        </p:nvSpPr>
        <p:spPr>
          <a:xfrm>
            <a:off x="10526300" y="11886775"/>
            <a:ext cx="11142900" cy="129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t>Source: </a:t>
            </a:r>
            <a:r>
              <a:rPr lang="en-US" sz="2400" u="sng">
                <a:solidFill>
                  <a:schemeClr val="hlink"/>
                </a:solidFill>
                <a:hlinkClick r:id="rId10"/>
              </a:rPr>
              <a:t>https://en.bitcoin.it/wiki/Comparison_of_mining_pools</a:t>
            </a:r>
            <a:endParaRPr sz="2400"/>
          </a:p>
          <a:p>
            <a:pPr marL="0" lvl="0" indent="0" algn="l" rtl="0">
              <a:spcBef>
                <a:spcPts val="0"/>
              </a:spcBef>
              <a:spcAft>
                <a:spcPts val="0"/>
              </a:spcAft>
              <a:buNone/>
            </a:pPr>
            <a:endParaRPr sz="2400"/>
          </a:p>
        </p:txBody>
      </p:sp>
    </p:spTree>
  </p:cSld>
  <p:clrMapOvr>
    <a:overrideClrMapping bg1="lt1" tx1="dk1" bg2="lt2" tx2="dk2" accent1="accent1" accent2="accent2" accent3="accent3" accent4="accent4" accent5="accent5" accent6="accent6" hlink="hlink" folHlink="folHlink"/>
  </p:clrMapOvr>
</p:sld>
</file>

<file path=ppt/slides/slide8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559"/>
        <p:cNvGrpSpPr/>
        <p:nvPr/>
      </p:nvGrpSpPr>
      <p:grpSpPr>
        <a:xfrm>
          <a:off x="0" y="0"/>
          <a:ext cx="0" cy="0"/>
          <a:chOff x="0" y="0"/>
          <a:chExt cx="0" cy="0"/>
        </a:xfrm>
      </p:grpSpPr>
      <p:sp>
        <p:nvSpPr>
          <p:cNvPr id="1560" name="Google Shape;1560;p117"/>
          <p:cNvSpPr txBox="1">
            <a:spLocks noGrp="1"/>
          </p:cNvSpPr>
          <p:nvPr>
            <p:ph type="body" idx="4294967295"/>
          </p:nvPr>
        </p:nvSpPr>
        <p:spPr>
          <a:xfrm>
            <a:off x="0" y="3108325"/>
            <a:ext cx="10663238" cy="889635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Clr>
                <a:srgbClr val="000000"/>
              </a:buClr>
              <a:buSzPts val="1100"/>
              <a:buFont typeface="Arial"/>
              <a:buNone/>
            </a:pPr>
            <a:r>
              <a:rPr lang="en-US" sz="5300" b="1">
                <a:solidFill>
                  <a:schemeClr val="dk2"/>
                </a:solidFill>
                <a:latin typeface="Proxima Nova"/>
                <a:ea typeface="Proxima Nova"/>
                <a:cs typeface="Proxima Nova"/>
                <a:sym typeface="Proxima Nova"/>
              </a:rPr>
              <a:t>Pros</a:t>
            </a:r>
            <a:endParaRPr sz="5300" b="1">
              <a:solidFill>
                <a:schemeClr val="dk2"/>
              </a:solidFill>
              <a:latin typeface="Proxima Nova"/>
              <a:ea typeface="Proxima Nova"/>
              <a:cs typeface="Proxima Nova"/>
              <a:sym typeface="Proxima Nova"/>
            </a:endParaRPr>
          </a:p>
          <a:p>
            <a:pPr marL="457200" lvl="0" indent="-565150" algn="l" rtl="0">
              <a:spcBef>
                <a:spcPts val="0"/>
              </a:spcBef>
              <a:spcAft>
                <a:spcPts val="0"/>
              </a:spcAft>
              <a:buClr>
                <a:schemeClr val="dk2"/>
              </a:buClr>
              <a:buSzPts val="5300"/>
              <a:buFont typeface="Proxima Nova"/>
              <a:buChar char="●"/>
            </a:pPr>
            <a:r>
              <a:rPr lang="en-US" sz="5300">
                <a:solidFill>
                  <a:schemeClr val="dk2"/>
                </a:solidFill>
                <a:latin typeface="Proxima Nova"/>
                <a:ea typeface="Proxima Nova"/>
                <a:cs typeface="Proxima Nova"/>
                <a:sym typeface="Proxima Nova"/>
              </a:rPr>
              <a:t>Allows individual miners to participate</a:t>
            </a:r>
            <a:endParaRPr sz="5300">
              <a:solidFill>
                <a:schemeClr val="dk2"/>
              </a:solidFill>
              <a:latin typeface="Proxima Nova"/>
              <a:ea typeface="Proxima Nova"/>
              <a:cs typeface="Proxima Nova"/>
              <a:sym typeface="Proxima Nova"/>
            </a:endParaRPr>
          </a:p>
          <a:p>
            <a:pPr marL="457200" lvl="0" indent="-565150" algn="l" rtl="0">
              <a:spcBef>
                <a:spcPts val="0"/>
              </a:spcBef>
              <a:spcAft>
                <a:spcPts val="0"/>
              </a:spcAft>
              <a:buClr>
                <a:schemeClr val="dk2"/>
              </a:buClr>
              <a:buSzPts val="5300"/>
              <a:buFont typeface="Proxima Nova"/>
              <a:buChar char="●"/>
            </a:pPr>
            <a:r>
              <a:rPr lang="en-US" sz="5300">
                <a:solidFill>
                  <a:schemeClr val="dk2"/>
                </a:solidFill>
                <a:latin typeface="Proxima Nova"/>
                <a:ea typeface="Proxima Nova"/>
                <a:cs typeface="Proxima Nova"/>
                <a:sym typeface="Proxima Nova"/>
              </a:rPr>
              <a:t>Easy to upgrade software changes</a:t>
            </a:r>
            <a:endParaRPr sz="5300">
              <a:solidFill>
                <a:schemeClr val="dk2"/>
              </a:solidFill>
              <a:latin typeface="Proxima Nova"/>
              <a:ea typeface="Proxima Nova"/>
              <a:cs typeface="Proxima Nova"/>
              <a:sym typeface="Proxima Nova"/>
            </a:endParaRPr>
          </a:p>
          <a:p>
            <a:pPr marL="0" lvl="0" indent="0" algn="l" rtl="0">
              <a:spcBef>
                <a:spcPts val="0"/>
              </a:spcBef>
              <a:spcAft>
                <a:spcPts val="0"/>
              </a:spcAft>
              <a:buNone/>
            </a:pPr>
            <a:endParaRPr sz="5300">
              <a:solidFill>
                <a:schemeClr val="dk2"/>
              </a:solidFill>
              <a:latin typeface="Proxima Nova"/>
              <a:ea typeface="Proxima Nova"/>
              <a:cs typeface="Proxima Nova"/>
              <a:sym typeface="Proxima Nova"/>
            </a:endParaRPr>
          </a:p>
          <a:p>
            <a:pPr marL="0" lvl="0" indent="0" algn="l" rtl="0">
              <a:spcBef>
                <a:spcPts val="0"/>
              </a:spcBef>
              <a:spcAft>
                <a:spcPts val="0"/>
              </a:spcAft>
              <a:buClr>
                <a:srgbClr val="000000"/>
              </a:buClr>
              <a:buSzPts val="1100"/>
              <a:buFont typeface="Arial"/>
              <a:buNone/>
            </a:pPr>
            <a:r>
              <a:rPr lang="en-US" sz="5300" b="1">
                <a:solidFill>
                  <a:schemeClr val="dk2"/>
                </a:solidFill>
                <a:latin typeface="Proxima Nova"/>
                <a:ea typeface="Proxima Nova"/>
                <a:cs typeface="Proxima Nova"/>
                <a:sym typeface="Proxima Nova"/>
              </a:rPr>
              <a:t>Cons</a:t>
            </a:r>
            <a:endParaRPr sz="5300" b="1">
              <a:solidFill>
                <a:schemeClr val="dk2"/>
              </a:solidFill>
              <a:latin typeface="Proxima Nova"/>
              <a:ea typeface="Proxima Nova"/>
              <a:cs typeface="Proxima Nova"/>
              <a:sym typeface="Proxima Nova"/>
            </a:endParaRPr>
          </a:p>
          <a:p>
            <a:pPr marL="457200" lvl="0" indent="-565150" algn="l" rtl="0">
              <a:spcBef>
                <a:spcPts val="0"/>
              </a:spcBef>
              <a:spcAft>
                <a:spcPts val="0"/>
              </a:spcAft>
              <a:buClr>
                <a:schemeClr val="dk2"/>
              </a:buClr>
              <a:buSzPts val="5300"/>
              <a:buFont typeface="Proxima Nova"/>
              <a:buChar char="●"/>
            </a:pPr>
            <a:r>
              <a:rPr lang="en-US" sz="5300">
                <a:solidFill>
                  <a:schemeClr val="dk2"/>
                </a:solidFill>
                <a:latin typeface="Proxima Nova"/>
                <a:ea typeface="Proxima Nova"/>
                <a:cs typeface="Proxima Nova"/>
                <a:sym typeface="Proxima Nova"/>
              </a:rPr>
              <a:t>Pool manager must be trusted</a:t>
            </a:r>
            <a:endParaRPr sz="5300">
              <a:solidFill>
                <a:schemeClr val="dk2"/>
              </a:solidFill>
              <a:latin typeface="Proxima Nova"/>
              <a:ea typeface="Proxima Nova"/>
              <a:cs typeface="Proxima Nova"/>
              <a:sym typeface="Proxima Nova"/>
            </a:endParaRPr>
          </a:p>
          <a:p>
            <a:pPr marL="457200" lvl="0" indent="-565150" algn="l" rtl="0">
              <a:spcBef>
                <a:spcPts val="0"/>
              </a:spcBef>
              <a:spcAft>
                <a:spcPts val="0"/>
              </a:spcAft>
              <a:buClr>
                <a:schemeClr val="dk2"/>
              </a:buClr>
              <a:buSzPts val="5300"/>
              <a:buFont typeface="Proxima Nova"/>
              <a:buChar char="●"/>
            </a:pPr>
            <a:r>
              <a:rPr lang="en-US" sz="5300">
                <a:solidFill>
                  <a:schemeClr val="dk2"/>
                </a:solidFill>
                <a:latin typeface="Proxima Nova"/>
                <a:ea typeface="Proxima Nova"/>
                <a:cs typeface="Proxima Nova"/>
                <a:sym typeface="Proxima Nova"/>
              </a:rPr>
              <a:t>Centralized</a:t>
            </a:r>
            <a:endParaRPr sz="5300">
              <a:solidFill>
                <a:schemeClr val="dk2"/>
              </a:solidFill>
              <a:latin typeface="Proxima Nova"/>
              <a:ea typeface="Proxima Nova"/>
              <a:cs typeface="Proxima Nova"/>
              <a:sym typeface="Proxima Nova"/>
            </a:endParaRPr>
          </a:p>
          <a:p>
            <a:pPr marL="457200" lvl="0" indent="-565150" algn="l" rtl="0">
              <a:spcBef>
                <a:spcPts val="0"/>
              </a:spcBef>
              <a:spcAft>
                <a:spcPts val="0"/>
              </a:spcAft>
              <a:buClr>
                <a:schemeClr val="dk2"/>
              </a:buClr>
              <a:buSzPts val="5300"/>
              <a:buFont typeface="Proxima Nova"/>
              <a:buChar char="●"/>
            </a:pPr>
            <a:r>
              <a:rPr lang="en-US" sz="5300">
                <a:solidFill>
                  <a:schemeClr val="dk2"/>
                </a:solidFill>
                <a:latin typeface="Proxima Nova"/>
                <a:ea typeface="Proxima Nova"/>
                <a:cs typeface="Proxima Nova"/>
                <a:sym typeface="Proxima Nova"/>
              </a:rPr>
              <a:t>Enables a multitude of attacks</a:t>
            </a:r>
            <a:endParaRPr sz="5300">
              <a:latin typeface="Proxima Nova"/>
              <a:ea typeface="Proxima Nova"/>
              <a:cs typeface="Proxima Nova"/>
              <a:sym typeface="Proxima Nova"/>
            </a:endParaRPr>
          </a:p>
        </p:txBody>
      </p:sp>
      <p:sp>
        <p:nvSpPr>
          <p:cNvPr id="1561" name="Google Shape;1561;p117"/>
          <p:cNvSpPr txBox="1"/>
          <p:nvPr/>
        </p:nvSpPr>
        <p:spPr>
          <a:xfrm>
            <a:off x="2924725" y="1762950"/>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MINING POOLS</a:t>
            </a:r>
            <a:endParaRPr sz="4500" b="1">
              <a:solidFill>
                <a:srgbClr val="696969"/>
              </a:solidFill>
              <a:latin typeface="Proxima Nova"/>
              <a:ea typeface="Proxima Nova"/>
              <a:cs typeface="Proxima Nova"/>
              <a:sym typeface="Proxima Nova"/>
            </a:endParaRPr>
          </a:p>
        </p:txBody>
      </p:sp>
      <p:pic>
        <p:nvPicPr>
          <p:cNvPr id="1566" name="Google Shape;1566;p117"/>
          <p:cNvPicPr preferRelativeResize="0"/>
          <p:nvPr/>
        </p:nvPicPr>
        <p:blipFill>
          <a:blip r:embed="rId5">
            <a:alphaModFix/>
          </a:blip>
          <a:stretch>
            <a:fillRect/>
          </a:stretch>
        </p:blipFill>
        <p:spPr>
          <a:xfrm>
            <a:off x="11665975" y="2765850"/>
            <a:ext cx="11475752" cy="9074249"/>
          </a:xfrm>
          <a:prstGeom prst="rect">
            <a:avLst/>
          </a:prstGeom>
          <a:noFill/>
          <a:ln>
            <a:noFill/>
          </a:ln>
        </p:spPr>
      </p:pic>
      <p:sp>
        <p:nvSpPr>
          <p:cNvPr id="9" name="Google Shape;1520;p113">
            <a:extLst>
              <a:ext uri="{FF2B5EF4-FFF2-40B4-BE49-F238E27FC236}">
                <a16:creationId xmlns:a16="http://schemas.microsoft.com/office/drawing/2014/main" id="{F005DADD-AE4A-4AE2-946B-17406913AD71}"/>
              </a:ext>
            </a:extLst>
          </p:cNvPr>
          <p:cNvSpPr txBox="1"/>
          <p:nvPr/>
        </p:nvSpPr>
        <p:spPr>
          <a:xfrm>
            <a:off x="2900667" y="186469"/>
            <a:ext cx="19464600" cy="1292708"/>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REAL WORLD MINING</a:t>
            </a:r>
            <a:endParaRPr sz="7200" b="1" dirty="0">
              <a:solidFill>
                <a:schemeClr val="bg1"/>
              </a:solidFill>
              <a:latin typeface="Montserrat"/>
              <a:ea typeface="Montserrat"/>
              <a:cs typeface="Montserrat"/>
              <a:sym typeface="Montserrat"/>
            </a:endParaRPr>
          </a:p>
        </p:txBody>
      </p:sp>
      <p:sp>
        <p:nvSpPr>
          <p:cNvPr id="10" name="Google Shape;1523;p113">
            <a:extLst>
              <a:ext uri="{FF2B5EF4-FFF2-40B4-BE49-F238E27FC236}">
                <a16:creationId xmlns:a16="http://schemas.microsoft.com/office/drawing/2014/main" id="{115119BA-D77F-4170-B285-DAA938404865}"/>
              </a:ext>
            </a:extLst>
          </p:cNvPr>
          <p:cNvSpPr txBox="1"/>
          <p:nvPr/>
        </p:nvSpPr>
        <p:spPr>
          <a:xfrm>
            <a:off x="14496551" y="1525825"/>
            <a:ext cx="5814600" cy="15825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3200" dirty="0">
                <a:latin typeface="Proxima Nova"/>
                <a:ea typeface="Proxima Nova"/>
                <a:cs typeface="Proxima Nova"/>
                <a:sym typeface="Proxima Nova"/>
              </a:rPr>
              <a:t>Source: </a:t>
            </a:r>
            <a:br>
              <a:rPr lang="en-US" sz="3200" dirty="0">
                <a:latin typeface="Proxima Nova"/>
                <a:ea typeface="Proxima Nova"/>
                <a:cs typeface="Proxima Nova"/>
                <a:sym typeface="Proxima Nova"/>
              </a:rPr>
            </a:br>
            <a:r>
              <a:rPr lang="en-US" sz="3200" u="sng" dirty="0">
                <a:solidFill>
                  <a:schemeClr val="hlink"/>
                </a:solidFill>
                <a:latin typeface="Proxima Nova"/>
                <a:ea typeface="Proxima Nova"/>
                <a:cs typeface="Proxima Nova"/>
                <a:sym typeface="Proxima Nova"/>
                <a:hlinkClick r:id="rId6"/>
              </a:rPr>
              <a:t>blockchain.info</a:t>
            </a:r>
            <a:r>
              <a:rPr lang="en-US" sz="3200" dirty="0">
                <a:latin typeface="Proxima Nova"/>
                <a:ea typeface="Proxima Nova"/>
                <a:cs typeface="Proxima Nova"/>
                <a:sym typeface="Proxima Nova"/>
              </a:rPr>
              <a:t> (10/7/19)</a:t>
            </a:r>
            <a:endParaRPr sz="3200" dirty="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85.xml><?xml version="1.0" encoding="utf-8"?>
<p:sld xmlns:a="http://schemas.openxmlformats.org/drawingml/2006/main" xmlns:r="http://schemas.openxmlformats.org/officeDocument/2006/relationships" xmlns:p="http://schemas.openxmlformats.org/presentationml/2006/main" show="0">
  <p:cSld>
    <p:bg>
      <p:bgPr>
        <a:blipFill dpi="0" rotWithShape="1">
          <a:blip r:embed="rId4">
            <a:lum/>
          </a:blip>
          <a:srcRect/>
          <a:stretch>
            <a:fillRect/>
          </a:stretch>
        </a:blipFill>
        <a:effectLst/>
      </p:bgPr>
    </p:bg>
    <p:spTree>
      <p:nvGrpSpPr>
        <p:cNvPr id="1" name="Shape 1570"/>
        <p:cNvGrpSpPr/>
        <p:nvPr/>
      </p:nvGrpSpPr>
      <p:grpSpPr>
        <a:xfrm>
          <a:off x="0" y="0"/>
          <a:ext cx="0" cy="0"/>
          <a:chOff x="0" y="0"/>
          <a:chExt cx="0" cy="0"/>
        </a:xfrm>
      </p:grpSpPr>
      <p:sp>
        <p:nvSpPr>
          <p:cNvPr id="1571" name="Google Shape;1571;p118"/>
          <p:cNvSpPr txBox="1"/>
          <p:nvPr/>
        </p:nvSpPr>
        <p:spPr>
          <a:xfrm>
            <a:off x="805350" y="3716675"/>
            <a:ext cx="11020500" cy="78042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4000">
                <a:latin typeface="Proxima Nova"/>
                <a:ea typeface="Proxima Nova"/>
                <a:cs typeface="Proxima Nova"/>
                <a:sym typeface="Proxima Nova"/>
              </a:rPr>
              <a:t>Community exhibits backlash against large mining pools</a:t>
            </a:r>
            <a:endParaRPr sz="4000">
              <a:latin typeface="Proxima Nova"/>
              <a:ea typeface="Proxima Nova"/>
              <a:cs typeface="Proxima Nova"/>
              <a:sym typeface="Proxima Nova"/>
            </a:endParaRPr>
          </a:p>
          <a:p>
            <a:pPr marL="0" lvl="0" indent="0" algn="l" rtl="0">
              <a:spcBef>
                <a:spcPts val="0"/>
              </a:spcBef>
              <a:spcAft>
                <a:spcPts val="0"/>
              </a:spcAft>
              <a:buNone/>
            </a:pPr>
            <a:endParaRPr sz="4000">
              <a:latin typeface="Proxima Nova"/>
              <a:ea typeface="Proxima Nova"/>
              <a:cs typeface="Proxima Nova"/>
              <a:sym typeface="Proxima Nova"/>
            </a:endParaRPr>
          </a:p>
          <a:p>
            <a:pPr marL="457200" lvl="0" indent="-482600" algn="l" rtl="0">
              <a:spcBef>
                <a:spcPts val="0"/>
              </a:spcBef>
              <a:spcAft>
                <a:spcPts val="0"/>
              </a:spcAft>
              <a:buSzPts val="4000"/>
              <a:buFont typeface="Proxima Nova"/>
              <a:buChar char="●"/>
            </a:pPr>
            <a:r>
              <a:rPr lang="en-US" sz="4000">
                <a:latin typeface="Proxima Nova"/>
                <a:ea typeface="Proxima Nova"/>
                <a:cs typeface="Proxima Nova"/>
                <a:sym typeface="Proxima Nova"/>
              </a:rPr>
              <a:t>Ex: GHash.io in 2014</a:t>
            </a:r>
            <a:endParaRPr sz="4000">
              <a:latin typeface="Proxima Nova"/>
              <a:ea typeface="Proxima Nova"/>
              <a:cs typeface="Proxima Nova"/>
              <a:sym typeface="Proxima Nova"/>
            </a:endParaRPr>
          </a:p>
          <a:p>
            <a:pPr marL="0" lvl="0" indent="0" algn="l" rtl="0">
              <a:spcBef>
                <a:spcPts val="2700"/>
              </a:spcBef>
              <a:spcAft>
                <a:spcPts val="0"/>
              </a:spcAft>
              <a:buNone/>
            </a:pPr>
            <a:r>
              <a:rPr lang="en-US" sz="4000">
                <a:latin typeface="Proxima Nova"/>
                <a:ea typeface="Proxima Nova"/>
                <a:cs typeface="Proxima Nova"/>
                <a:sym typeface="Proxima Nova"/>
              </a:rPr>
              <a:t>Single entity might be be participating in multiple pools</a:t>
            </a:r>
            <a:endParaRPr sz="4000">
              <a:latin typeface="Proxima Nova"/>
              <a:ea typeface="Proxima Nova"/>
              <a:cs typeface="Proxima Nova"/>
              <a:sym typeface="Proxima Nova"/>
            </a:endParaRPr>
          </a:p>
          <a:p>
            <a:pPr marL="0" lvl="0" indent="0" algn="l" rtl="0">
              <a:spcBef>
                <a:spcPts val="0"/>
              </a:spcBef>
              <a:spcAft>
                <a:spcPts val="0"/>
              </a:spcAft>
              <a:buNone/>
            </a:pPr>
            <a:endParaRPr sz="4000">
              <a:latin typeface="Proxima Nova"/>
              <a:ea typeface="Proxima Nova"/>
              <a:cs typeface="Proxima Nova"/>
              <a:sym typeface="Proxima Nova"/>
            </a:endParaRPr>
          </a:p>
          <a:p>
            <a:pPr marL="457200" lvl="0" indent="-482600" algn="l" rtl="0">
              <a:spcBef>
                <a:spcPts val="0"/>
              </a:spcBef>
              <a:spcAft>
                <a:spcPts val="0"/>
              </a:spcAft>
              <a:buSzPts val="4000"/>
              <a:buFont typeface="Proxima Nova"/>
              <a:buChar char="●"/>
            </a:pPr>
            <a:r>
              <a:rPr lang="en-US" sz="4000">
                <a:latin typeface="Proxima Nova"/>
                <a:ea typeface="Proxima Nova"/>
                <a:cs typeface="Proxima Nova"/>
                <a:sym typeface="Proxima Nova"/>
              </a:rPr>
              <a:t>Called “</a:t>
            </a:r>
            <a:r>
              <a:rPr lang="en-US" sz="4000" b="1">
                <a:latin typeface="Proxima Nova"/>
                <a:ea typeface="Proxima Nova"/>
                <a:cs typeface="Proxima Nova"/>
                <a:sym typeface="Proxima Nova"/>
              </a:rPr>
              <a:t>Laundering hashes</a:t>
            </a:r>
            <a:r>
              <a:rPr lang="en-US" sz="4000">
                <a:latin typeface="Proxima Nova"/>
                <a:ea typeface="Proxima Nova"/>
                <a:cs typeface="Proxima Nova"/>
                <a:sym typeface="Proxima Nova"/>
              </a:rPr>
              <a:t>”</a:t>
            </a:r>
            <a:endParaRPr sz="4000">
              <a:latin typeface="Proxima Nova"/>
              <a:ea typeface="Proxima Nova"/>
              <a:cs typeface="Proxima Nova"/>
              <a:sym typeface="Proxima Nova"/>
            </a:endParaRPr>
          </a:p>
          <a:p>
            <a:pPr marL="457200" lvl="0" indent="-482600" algn="l" rtl="0">
              <a:spcBef>
                <a:spcPts val="0"/>
              </a:spcBef>
              <a:spcAft>
                <a:spcPts val="0"/>
              </a:spcAft>
              <a:buSzPts val="4000"/>
              <a:buFont typeface="Proxima Nova"/>
              <a:buChar char="●"/>
            </a:pPr>
            <a:r>
              <a:rPr lang="en-US" sz="4000">
                <a:latin typeface="Proxima Nova"/>
                <a:ea typeface="Proxima Nova"/>
                <a:cs typeface="Proxima Nova"/>
                <a:sym typeface="Proxima Nova"/>
              </a:rPr>
              <a:t>Actual concentration of control over mining hardware </a:t>
            </a:r>
            <a:r>
              <a:rPr lang="en-US" sz="4000" b="1">
                <a:latin typeface="Proxima Nova"/>
                <a:ea typeface="Proxima Nova"/>
                <a:cs typeface="Proxima Nova"/>
                <a:sym typeface="Proxima Nova"/>
              </a:rPr>
              <a:t>is unknown</a:t>
            </a:r>
            <a:endParaRPr sz="4000">
              <a:latin typeface="Proxima Nova"/>
              <a:ea typeface="Proxima Nova"/>
              <a:cs typeface="Proxima Nova"/>
              <a:sym typeface="Proxima Nova"/>
            </a:endParaRPr>
          </a:p>
        </p:txBody>
      </p:sp>
      <p:sp>
        <p:nvSpPr>
          <p:cNvPr id="1572" name="Google Shape;1572;p118"/>
          <p:cNvSpPr txBox="1"/>
          <p:nvPr/>
        </p:nvSpPr>
        <p:spPr>
          <a:xfrm>
            <a:off x="2924725" y="1762950"/>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MINING POOLS</a:t>
            </a:r>
            <a:endParaRPr sz="4500" b="1">
              <a:solidFill>
                <a:srgbClr val="696969"/>
              </a:solidFill>
              <a:latin typeface="Proxima Nova"/>
              <a:ea typeface="Proxima Nova"/>
              <a:cs typeface="Proxima Nova"/>
              <a:sym typeface="Proxima Nova"/>
            </a:endParaRPr>
          </a:p>
        </p:txBody>
      </p:sp>
      <p:pic>
        <p:nvPicPr>
          <p:cNvPr id="1577" name="Google Shape;1577;p118"/>
          <p:cNvPicPr preferRelativeResize="0"/>
          <p:nvPr/>
        </p:nvPicPr>
        <p:blipFill>
          <a:blip r:embed="rId5">
            <a:alphaModFix/>
          </a:blip>
          <a:stretch>
            <a:fillRect/>
          </a:stretch>
        </p:blipFill>
        <p:spPr>
          <a:xfrm>
            <a:off x="11665975" y="2765850"/>
            <a:ext cx="11475752" cy="9074249"/>
          </a:xfrm>
          <a:prstGeom prst="rect">
            <a:avLst/>
          </a:prstGeom>
          <a:noFill/>
          <a:ln>
            <a:noFill/>
          </a:ln>
        </p:spPr>
      </p:pic>
      <p:sp>
        <p:nvSpPr>
          <p:cNvPr id="9" name="Google Shape;1520;p113">
            <a:extLst>
              <a:ext uri="{FF2B5EF4-FFF2-40B4-BE49-F238E27FC236}">
                <a16:creationId xmlns:a16="http://schemas.microsoft.com/office/drawing/2014/main" id="{6337DA6F-2C21-42D0-B3EF-6E6993DCBB91}"/>
              </a:ext>
            </a:extLst>
          </p:cNvPr>
          <p:cNvSpPr txBox="1"/>
          <p:nvPr/>
        </p:nvSpPr>
        <p:spPr>
          <a:xfrm>
            <a:off x="2900667" y="186469"/>
            <a:ext cx="19464600" cy="1292708"/>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REAL WORLD MINING</a:t>
            </a:r>
            <a:endParaRPr sz="7200" b="1" dirty="0">
              <a:solidFill>
                <a:schemeClr val="bg1"/>
              </a:solidFill>
              <a:latin typeface="Montserrat"/>
              <a:ea typeface="Montserrat"/>
              <a:cs typeface="Montserrat"/>
              <a:sym typeface="Montserrat"/>
            </a:endParaRPr>
          </a:p>
        </p:txBody>
      </p:sp>
      <p:sp>
        <p:nvSpPr>
          <p:cNvPr id="10" name="Google Shape;1523;p113">
            <a:extLst>
              <a:ext uri="{FF2B5EF4-FFF2-40B4-BE49-F238E27FC236}">
                <a16:creationId xmlns:a16="http://schemas.microsoft.com/office/drawing/2014/main" id="{D87FC0A8-4C65-4830-9068-4583239C735F}"/>
              </a:ext>
            </a:extLst>
          </p:cNvPr>
          <p:cNvSpPr txBox="1"/>
          <p:nvPr/>
        </p:nvSpPr>
        <p:spPr>
          <a:xfrm>
            <a:off x="14496551" y="1525825"/>
            <a:ext cx="5814600" cy="15825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3200" dirty="0">
                <a:latin typeface="Proxima Nova"/>
                <a:ea typeface="Proxima Nova"/>
                <a:cs typeface="Proxima Nova"/>
                <a:sym typeface="Proxima Nova"/>
              </a:rPr>
              <a:t>Source: </a:t>
            </a:r>
            <a:br>
              <a:rPr lang="en-US" sz="3200" dirty="0">
                <a:latin typeface="Proxima Nova"/>
                <a:ea typeface="Proxima Nova"/>
                <a:cs typeface="Proxima Nova"/>
                <a:sym typeface="Proxima Nova"/>
              </a:rPr>
            </a:br>
            <a:r>
              <a:rPr lang="en-US" sz="3200" u="sng" dirty="0">
                <a:solidFill>
                  <a:schemeClr val="hlink"/>
                </a:solidFill>
                <a:latin typeface="Proxima Nova"/>
                <a:ea typeface="Proxima Nova"/>
                <a:cs typeface="Proxima Nova"/>
                <a:sym typeface="Proxima Nova"/>
                <a:hlinkClick r:id="rId6"/>
              </a:rPr>
              <a:t>blockchain.info</a:t>
            </a:r>
            <a:r>
              <a:rPr lang="en-US" sz="3200" dirty="0">
                <a:latin typeface="Proxima Nova"/>
                <a:ea typeface="Proxima Nova"/>
                <a:cs typeface="Proxima Nova"/>
                <a:sym typeface="Proxima Nova"/>
              </a:rPr>
              <a:t> (10/7/19)</a:t>
            </a:r>
            <a:endParaRPr sz="3200" dirty="0">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8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581"/>
        <p:cNvGrpSpPr/>
        <p:nvPr/>
      </p:nvGrpSpPr>
      <p:grpSpPr>
        <a:xfrm>
          <a:off x="0" y="0"/>
          <a:ext cx="0" cy="0"/>
          <a:chOff x="0" y="0"/>
          <a:chExt cx="0" cy="0"/>
        </a:xfrm>
      </p:grpSpPr>
      <p:sp>
        <p:nvSpPr>
          <p:cNvPr id="1582" name="Google Shape;1582;p119"/>
          <p:cNvSpPr txBox="1">
            <a:spLocks noGrp="1"/>
          </p:cNvSpPr>
          <p:nvPr>
            <p:ph type="body" idx="4294967295"/>
          </p:nvPr>
        </p:nvSpPr>
        <p:spPr>
          <a:xfrm>
            <a:off x="4676775" y="2881313"/>
            <a:ext cx="19700875" cy="97536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4000">
                <a:solidFill>
                  <a:schemeClr val="dk2"/>
                </a:solidFill>
                <a:latin typeface="Proxima Nova"/>
                <a:ea typeface="Proxima Nova"/>
                <a:cs typeface="Proxima Nova"/>
                <a:sym typeface="Proxima Nova"/>
              </a:rPr>
              <a:t>Quick facts:</a:t>
            </a:r>
            <a:endParaRPr sz="4000">
              <a:solidFill>
                <a:schemeClr val="dk2"/>
              </a:solidFill>
              <a:latin typeface="Proxima Nova"/>
              <a:ea typeface="Proxima Nova"/>
              <a:cs typeface="Proxima Nova"/>
              <a:sym typeface="Proxima Nova"/>
            </a:endParaRPr>
          </a:p>
          <a:p>
            <a:pPr marL="457200" lvl="0" indent="-482600" algn="l" rtl="0">
              <a:spcBef>
                <a:spcPts val="0"/>
              </a:spcBef>
              <a:spcAft>
                <a:spcPts val="0"/>
              </a:spcAft>
              <a:buClr>
                <a:schemeClr val="dk2"/>
              </a:buClr>
              <a:buSzPts val="4000"/>
              <a:buChar char="●"/>
            </a:pPr>
            <a:r>
              <a:rPr lang="en-US" sz="4000">
                <a:solidFill>
                  <a:schemeClr val="dk2"/>
                </a:solidFill>
                <a:latin typeface="Proxima Nova"/>
                <a:ea typeface="Proxima Nova"/>
                <a:cs typeface="Proxima Nova"/>
                <a:sym typeface="Proxima Nova"/>
              </a:rPr>
              <a:t>Today's (10/08/19) network hashrate: </a:t>
            </a:r>
            <a:br>
              <a:rPr lang="en-US" sz="4000">
                <a:solidFill>
                  <a:schemeClr val="dk2"/>
                </a:solidFill>
                <a:latin typeface="Proxima Nova"/>
                <a:ea typeface="Proxima Nova"/>
                <a:cs typeface="Proxima Nova"/>
                <a:sym typeface="Proxima Nova"/>
              </a:rPr>
            </a:br>
            <a:r>
              <a:rPr lang="en-US" sz="4000" b="1">
                <a:solidFill>
                  <a:schemeClr val="dk2"/>
                </a:solidFill>
                <a:latin typeface="Proxima Nova"/>
                <a:ea typeface="Proxima Nova"/>
                <a:cs typeface="Proxima Nova"/>
                <a:sym typeface="Proxima Nova"/>
              </a:rPr>
              <a:t>94, 509, 815 TH/s</a:t>
            </a:r>
            <a:endParaRPr sz="4000" b="1">
              <a:solidFill>
                <a:schemeClr val="dk2"/>
              </a:solidFill>
              <a:latin typeface="Proxima Nova"/>
              <a:ea typeface="Proxima Nova"/>
              <a:cs typeface="Proxima Nova"/>
              <a:sym typeface="Proxima Nova"/>
            </a:endParaRPr>
          </a:p>
          <a:p>
            <a:pPr marL="457200" lvl="0" indent="-482600" algn="l" rtl="0">
              <a:spcBef>
                <a:spcPts val="0"/>
              </a:spcBef>
              <a:spcAft>
                <a:spcPts val="0"/>
              </a:spcAft>
              <a:buClr>
                <a:schemeClr val="dk2"/>
              </a:buClr>
              <a:buSzPts val="4000"/>
              <a:buFont typeface="Proxima Nova"/>
              <a:buChar char="●"/>
            </a:pPr>
            <a:r>
              <a:rPr lang="en-US" sz="4000">
                <a:solidFill>
                  <a:schemeClr val="dk2"/>
                </a:solidFill>
                <a:latin typeface="Proxima Nova"/>
                <a:ea typeface="Proxima Nova"/>
                <a:cs typeface="Proxima Nova"/>
                <a:sym typeface="Proxima Nova"/>
              </a:rPr>
              <a:t>Mining Reward / yr = (1 yr / 10 mins) * 12.5 = </a:t>
            </a:r>
            <a:r>
              <a:rPr lang="en-US" sz="4000" b="1">
                <a:solidFill>
                  <a:schemeClr val="dk2"/>
                </a:solidFill>
                <a:latin typeface="Proxima Nova"/>
                <a:ea typeface="Proxima Nova"/>
                <a:cs typeface="Proxima Nova"/>
                <a:sym typeface="Proxima Nova"/>
              </a:rPr>
              <a:t>657k BTC / yr</a:t>
            </a:r>
            <a:endParaRPr sz="4000" b="1">
              <a:solidFill>
                <a:schemeClr val="dk2"/>
              </a:solidFill>
              <a:latin typeface="Proxima Nova"/>
              <a:ea typeface="Proxima Nova"/>
              <a:cs typeface="Proxima Nova"/>
              <a:sym typeface="Proxima Nova"/>
            </a:endParaRPr>
          </a:p>
          <a:p>
            <a:pPr marL="457200" lvl="0" indent="-482600" algn="l" rtl="0">
              <a:spcBef>
                <a:spcPts val="0"/>
              </a:spcBef>
              <a:spcAft>
                <a:spcPts val="0"/>
              </a:spcAft>
              <a:buClr>
                <a:schemeClr val="dk2"/>
              </a:buClr>
              <a:buSzPts val="4000"/>
              <a:buFont typeface="Proxima Nova"/>
              <a:buChar char="●"/>
            </a:pPr>
            <a:r>
              <a:rPr lang="en-US" sz="4000">
                <a:solidFill>
                  <a:schemeClr val="dk2"/>
                </a:solidFill>
                <a:latin typeface="Proxima Nova"/>
                <a:ea typeface="Proxima Nova"/>
                <a:cs typeface="Proxima Nova"/>
                <a:sym typeface="Proxima Nova"/>
              </a:rPr>
              <a:t>Assume </a:t>
            </a:r>
            <a:r>
              <a:rPr lang="en-US" sz="4000" b="1">
                <a:solidFill>
                  <a:schemeClr val="dk2"/>
                </a:solidFill>
                <a:latin typeface="Proxima Nova"/>
                <a:ea typeface="Proxima Nova"/>
                <a:cs typeface="Proxima Nova"/>
                <a:sym typeface="Proxima Nova"/>
              </a:rPr>
              <a:t>constant price of Bitcoin</a:t>
            </a:r>
            <a:r>
              <a:rPr lang="en-US" sz="4000">
                <a:solidFill>
                  <a:schemeClr val="dk2"/>
                </a:solidFill>
                <a:latin typeface="Proxima Nova"/>
                <a:ea typeface="Proxima Nova"/>
                <a:cs typeface="Proxima Nova"/>
                <a:sym typeface="Proxima Nova"/>
              </a:rPr>
              <a:t> of $10,000</a:t>
            </a:r>
            <a:endParaRPr sz="4000">
              <a:solidFill>
                <a:schemeClr val="dk2"/>
              </a:solidFill>
              <a:latin typeface="Proxima Nova"/>
              <a:ea typeface="Proxima Nova"/>
              <a:cs typeface="Proxima Nova"/>
              <a:sym typeface="Proxima Nova"/>
            </a:endParaRPr>
          </a:p>
          <a:p>
            <a:pPr marL="457200" lvl="0" indent="0" algn="l" rtl="0">
              <a:spcBef>
                <a:spcPts val="0"/>
              </a:spcBef>
              <a:spcAft>
                <a:spcPts val="0"/>
              </a:spcAft>
              <a:buNone/>
            </a:pPr>
            <a:endParaRPr sz="4000">
              <a:solidFill>
                <a:schemeClr val="dk2"/>
              </a:solidFill>
              <a:latin typeface="Proxima Nova"/>
              <a:ea typeface="Proxima Nova"/>
              <a:cs typeface="Proxima Nova"/>
              <a:sym typeface="Proxima Nova"/>
            </a:endParaRPr>
          </a:p>
          <a:p>
            <a:pPr marL="0" lvl="0" indent="0" algn="l" rtl="0">
              <a:spcBef>
                <a:spcPts val="0"/>
              </a:spcBef>
              <a:spcAft>
                <a:spcPts val="0"/>
              </a:spcAft>
              <a:buNone/>
            </a:pPr>
            <a:r>
              <a:rPr lang="en-US" sz="4000">
                <a:latin typeface="Proxima Nova"/>
                <a:ea typeface="Proxima Nova"/>
                <a:cs typeface="Proxima Nova"/>
                <a:sym typeface="Proxima Nova"/>
              </a:rPr>
              <a:t>Suppose you want to start mining today.</a:t>
            </a:r>
            <a:endParaRPr sz="4000" b="1">
              <a:latin typeface="Proxima Nova"/>
              <a:ea typeface="Proxima Nova"/>
              <a:cs typeface="Proxima Nova"/>
              <a:sym typeface="Proxima Nova"/>
            </a:endParaRPr>
          </a:p>
          <a:p>
            <a:pPr marL="1219200" lvl="0" indent="-863600" algn="l" rtl="0">
              <a:spcBef>
                <a:spcPts val="0"/>
              </a:spcBef>
              <a:spcAft>
                <a:spcPts val="0"/>
              </a:spcAft>
              <a:buSzPts val="4000"/>
              <a:buFont typeface="Proxima Nova"/>
              <a:buChar char="●"/>
            </a:pPr>
            <a:r>
              <a:rPr lang="en-US" sz="4000">
                <a:solidFill>
                  <a:schemeClr val="dk2"/>
                </a:solidFill>
                <a:latin typeface="Proxima Nova"/>
                <a:ea typeface="Proxima Nova"/>
                <a:cs typeface="Proxima Nova"/>
                <a:sym typeface="Proxima Nova"/>
              </a:rPr>
              <a:t>Antminer S17: Costs $1500, </a:t>
            </a:r>
            <a:r>
              <a:rPr lang="en-US" sz="4000" b="1">
                <a:solidFill>
                  <a:schemeClr val="dk2"/>
                </a:solidFill>
                <a:latin typeface="Proxima Nova"/>
                <a:ea typeface="Proxima Nova"/>
                <a:cs typeface="Proxima Nova"/>
                <a:sym typeface="Proxima Nova"/>
              </a:rPr>
              <a:t>53 TH/s</a:t>
            </a:r>
            <a:endParaRPr sz="4000" b="1">
              <a:solidFill>
                <a:schemeClr val="dk2"/>
              </a:solidFill>
              <a:latin typeface="Proxima Nova"/>
              <a:ea typeface="Proxima Nova"/>
              <a:cs typeface="Proxima Nova"/>
              <a:sym typeface="Proxima Nova"/>
            </a:endParaRPr>
          </a:p>
          <a:p>
            <a:pPr marL="1219200" lvl="0" indent="-863600" algn="l" rtl="0">
              <a:spcBef>
                <a:spcPts val="0"/>
              </a:spcBef>
              <a:spcAft>
                <a:spcPts val="0"/>
              </a:spcAft>
              <a:buClr>
                <a:schemeClr val="dk2"/>
              </a:buClr>
              <a:buSzPts val="4000"/>
              <a:buFont typeface="Proxima Nova"/>
              <a:buChar char="●"/>
            </a:pPr>
            <a:r>
              <a:rPr lang="en-US" sz="4000" b="1">
                <a:solidFill>
                  <a:schemeClr val="dk2"/>
                </a:solidFill>
                <a:latin typeface="Proxima Nova"/>
                <a:ea typeface="Proxima Nova"/>
                <a:cs typeface="Proxima Nova"/>
                <a:sym typeface="Proxima Nova"/>
              </a:rPr>
              <a:t>% of network hashrate</a:t>
            </a:r>
            <a:r>
              <a:rPr lang="en-US" sz="4000">
                <a:solidFill>
                  <a:schemeClr val="dk2"/>
                </a:solidFill>
                <a:latin typeface="Proxima Nova"/>
                <a:ea typeface="Proxima Nova"/>
                <a:cs typeface="Proxima Nova"/>
                <a:sym typeface="Proxima Nova"/>
              </a:rPr>
              <a:t> = (53 TH/s) /</a:t>
            </a:r>
            <a:endParaRPr sz="4000">
              <a:solidFill>
                <a:schemeClr val="dk2"/>
              </a:solidFill>
              <a:latin typeface="Proxima Nova"/>
              <a:ea typeface="Proxima Nova"/>
              <a:cs typeface="Proxima Nova"/>
              <a:sym typeface="Proxima Nova"/>
            </a:endParaRPr>
          </a:p>
          <a:p>
            <a:pPr marL="1219200" lvl="0" indent="0" algn="l" rtl="0">
              <a:spcBef>
                <a:spcPts val="0"/>
              </a:spcBef>
              <a:spcAft>
                <a:spcPts val="0"/>
              </a:spcAft>
              <a:buNone/>
            </a:pPr>
            <a:r>
              <a:rPr lang="en-US" sz="4000">
                <a:solidFill>
                  <a:schemeClr val="dk2"/>
                </a:solidFill>
                <a:latin typeface="Proxima Nova"/>
                <a:ea typeface="Proxima Nova"/>
                <a:cs typeface="Proxima Nova"/>
                <a:sym typeface="Proxima Nova"/>
              </a:rPr>
              <a:t> (94, 509, 815 TH/s) = </a:t>
            </a:r>
            <a:r>
              <a:rPr lang="en-US" sz="4000" b="1">
                <a:solidFill>
                  <a:schemeClr val="dk2"/>
                </a:solidFill>
                <a:latin typeface="Proxima Nova"/>
                <a:ea typeface="Proxima Nova"/>
                <a:cs typeface="Proxima Nova"/>
                <a:sym typeface="Proxima Nova"/>
              </a:rPr>
              <a:t>0.000000560788316</a:t>
            </a:r>
            <a:endParaRPr sz="4000" b="1">
              <a:solidFill>
                <a:schemeClr val="dk2"/>
              </a:solidFill>
              <a:latin typeface="Proxima Nova"/>
              <a:ea typeface="Proxima Nova"/>
              <a:cs typeface="Proxima Nova"/>
              <a:sym typeface="Proxima Nova"/>
            </a:endParaRPr>
          </a:p>
          <a:p>
            <a:pPr marL="0" lvl="0" indent="0" algn="l" rtl="0">
              <a:spcBef>
                <a:spcPts val="0"/>
              </a:spcBef>
              <a:spcAft>
                <a:spcPts val="0"/>
              </a:spcAft>
              <a:buNone/>
            </a:pPr>
            <a:endParaRPr sz="4000" b="1">
              <a:solidFill>
                <a:schemeClr val="dk2"/>
              </a:solidFill>
              <a:latin typeface="Proxima Nova"/>
              <a:ea typeface="Proxima Nova"/>
              <a:cs typeface="Proxima Nova"/>
              <a:sym typeface="Proxima Nova"/>
            </a:endParaRPr>
          </a:p>
          <a:p>
            <a:pPr marL="0" lvl="0" indent="0" algn="l" rtl="0">
              <a:spcBef>
                <a:spcPts val="0"/>
              </a:spcBef>
              <a:spcAft>
                <a:spcPts val="0"/>
              </a:spcAft>
              <a:buNone/>
            </a:pPr>
            <a:r>
              <a:rPr lang="en-US" sz="4000" b="1">
                <a:latin typeface="Proxima Nova"/>
                <a:ea typeface="Proxima Nova"/>
                <a:cs typeface="Proxima Nova"/>
                <a:sym typeface="Proxima Nova"/>
              </a:rPr>
              <a:t>Expected Annual Reward</a:t>
            </a:r>
            <a:endParaRPr sz="4000" b="1">
              <a:latin typeface="Proxima Nova"/>
              <a:ea typeface="Proxima Nova"/>
              <a:cs typeface="Proxima Nova"/>
              <a:sym typeface="Proxima Nova"/>
            </a:endParaRPr>
          </a:p>
          <a:p>
            <a:pPr marL="1219200" lvl="0" indent="-863600" algn="l" rtl="0">
              <a:spcBef>
                <a:spcPts val="0"/>
              </a:spcBef>
              <a:spcAft>
                <a:spcPts val="0"/>
              </a:spcAft>
              <a:buSzPts val="4000"/>
              <a:buFont typeface="Proxima Nova"/>
              <a:buChar char="●"/>
            </a:pPr>
            <a:r>
              <a:rPr lang="en-US" sz="4000">
                <a:solidFill>
                  <a:schemeClr val="dk2"/>
                </a:solidFill>
                <a:latin typeface="Proxima Nova"/>
                <a:ea typeface="Proxima Nova"/>
                <a:cs typeface="Proxima Nova"/>
                <a:sym typeface="Proxima Nova"/>
              </a:rPr>
              <a:t>0.000000560788316</a:t>
            </a:r>
            <a:r>
              <a:rPr lang="en-US" sz="4000">
                <a:latin typeface="Proxima Nova"/>
                <a:ea typeface="Proxima Nova"/>
                <a:cs typeface="Proxima Nova"/>
                <a:sym typeface="Proxima Nova"/>
              </a:rPr>
              <a:t> * 657k /yr</a:t>
            </a:r>
            <a:br>
              <a:rPr lang="en-US" sz="4000">
                <a:latin typeface="Proxima Nova"/>
                <a:ea typeface="Proxima Nova"/>
                <a:cs typeface="Proxima Nova"/>
                <a:sym typeface="Proxima Nova"/>
              </a:rPr>
            </a:br>
            <a:r>
              <a:rPr lang="en-US" sz="4000">
                <a:solidFill>
                  <a:schemeClr val="dk2"/>
                </a:solidFill>
                <a:latin typeface="Proxima Nova"/>
                <a:ea typeface="Proxima Nova"/>
                <a:cs typeface="Proxima Nova"/>
                <a:sym typeface="Proxima Nova"/>
              </a:rPr>
              <a:t>≈</a:t>
            </a:r>
            <a:r>
              <a:rPr lang="en-US" sz="4000">
                <a:latin typeface="Proxima Nova"/>
                <a:ea typeface="Proxima Nova"/>
                <a:cs typeface="Proxima Nova"/>
                <a:sym typeface="Proxima Nova"/>
              </a:rPr>
              <a:t> 0.36843 BTC / yr ≈ </a:t>
            </a:r>
            <a:r>
              <a:rPr lang="en-US" sz="4000" b="1">
                <a:latin typeface="Proxima Nova"/>
                <a:ea typeface="Proxima Nova"/>
                <a:cs typeface="Proxima Nova"/>
                <a:sym typeface="Proxima Nova"/>
              </a:rPr>
              <a:t>$3,053/ yr</a:t>
            </a:r>
            <a:endParaRPr sz="4000" b="1">
              <a:latin typeface="Proxima Nova"/>
              <a:ea typeface="Proxima Nova"/>
              <a:cs typeface="Proxima Nova"/>
              <a:sym typeface="Proxima Nova"/>
            </a:endParaRPr>
          </a:p>
          <a:p>
            <a:pPr marL="0" lvl="0" indent="0" algn="l" rtl="0">
              <a:spcBef>
                <a:spcPts val="0"/>
              </a:spcBef>
              <a:spcAft>
                <a:spcPts val="0"/>
              </a:spcAft>
              <a:buNone/>
            </a:pPr>
            <a:endParaRPr sz="4000">
              <a:latin typeface="Proxima Nova"/>
              <a:ea typeface="Proxima Nova"/>
              <a:cs typeface="Proxima Nova"/>
              <a:sym typeface="Proxima Nova"/>
            </a:endParaRPr>
          </a:p>
        </p:txBody>
      </p:sp>
      <p:sp>
        <p:nvSpPr>
          <p:cNvPr id="1583" name="Google Shape;1583;p119"/>
          <p:cNvSpPr txBox="1"/>
          <p:nvPr/>
        </p:nvSpPr>
        <p:spPr>
          <a:xfrm>
            <a:off x="2924725" y="1762950"/>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MINING POOLS</a:t>
            </a:r>
            <a:endParaRPr sz="4500" b="1">
              <a:solidFill>
                <a:srgbClr val="696969"/>
              </a:solidFill>
              <a:latin typeface="Proxima Nova"/>
              <a:ea typeface="Proxima Nova"/>
              <a:cs typeface="Proxima Nova"/>
              <a:sym typeface="Proxima Nova"/>
            </a:endParaRPr>
          </a:p>
        </p:txBody>
      </p:sp>
      <p:sp>
        <p:nvSpPr>
          <p:cNvPr id="9" name="Google Shape;1520;p113">
            <a:extLst>
              <a:ext uri="{FF2B5EF4-FFF2-40B4-BE49-F238E27FC236}">
                <a16:creationId xmlns:a16="http://schemas.microsoft.com/office/drawing/2014/main" id="{E1D5D784-D0E0-479A-B873-ACA5FB166CC0}"/>
              </a:ext>
            </a:extLst>
          </p:cNvPr>
          <p:cNvSpPr txBox="1"/>
          <p:nvPr/>
        </p:nvSpPr>
        <p:spPr>
          <a:xfrm>
            <a:off x="2900667" y="186469"/>
            <a:ext cx="19464600" cy="1292708"/>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REAL WORLD MINING</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8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590"/>
        <p:cNvGrpSpPr/>
        <p:nvPr/>
      </p:nvGrpSpPr>
      <p:grpSpPr>
        <a:xfrm>
          <a:off x="0" y="0"/>
          <a:ext cx="0" cy="0"/>
          <a:chOff x="0" y="0"/>
          <a:chExt cx="0" cy="0"/>
        </a:xfrm>
      </p:grpSpPr>
      <p:sp>
        <p:nvSpPr>
          <p:cNvPr id="1591" name="Google Shape;1591;p120"/>
          <p:cNvSpPr txBox="1">
            <a:spLocks noGrp="1"/>
          </p:cNvSpPr>
          <p:nvPr>
            <p:ph type="body" idx="4294967295"/>
          </p:nvPr>
        </p:nvSpPr>
        <p:spPr>
          <a:xfrm>
            <a:off x="5210175" y="3073400"/>
            <a:ext cx="19167475" cy="97536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Clr>
                <a:schemeClr val="dk2"/>
              </a:buClr>
              <a:buSzPts val="1100"/>
              <a:buFont typeface="Arial"/>
              <a:buNone/>
            </a:pPr>
            <a:r>
              <a:rPr lang="en-US" sz="4000" b="1">
                <a:solidFill>
                  <a:schemeClr val="dk2"/>
                </a:solidFill>
                <a:latin typeface="Proxima Nova"/>
                <a:ea typeface="Proxima Nova"/>
                <a:cs typeface="Proxima Nova"/>
                <a:sym typeface="Proxima Nova"/>
              </a:rPr>
              <a:t>Solo mining</a:t>
            </a:r>
            <a:endParaRPr sz="4000" b="1">
              <a:solidFill>
                <a:schemeClr val="dk2"/>
              </a:solidFill>
              <a:latin typeface="Proxima Nova"/>
              <a:ea typeface="Proxima Nova"/>
              <a:cs typeface="Proxima Nova"/>
              <a:sym typeface="Proxima Nova"/>
            </a:endParaRPr>
          </a:p>
          <a:p>
            <a:pPr marL="1219200" lvl="0" indent="-863600" algn="l" rtl="0">
              <a:spcBef>
                <a:spcPts val="0"/>
              </a:spcBef>
              <a:spcAft>
                <a:spcPts val="0"/>
              </a:spcAft>
              <a:buClr>
                <a:schemeClr val="dk2"/>
              </a:buClr>
              <a:buSzPts val="4000"/>
              <a:buChar char="●"/>
            </a:pPr>
            <a:r>
              <a:rPr lang="en-US" sz="4000">
                <a:solidFill>
                  <a:schemeClr val="dk2"/>
                </a:solidFill>
                <a:latin typeface="Proxima Nova"/>
                <a:ea typeface="Proxima Nova"/>
                <a:cs typeface="Proxima Nova"/>
                <a:sym typeface="Proxima Nova"/>
              </a:rPr>
              <a:t>1 block mined per </a:t>
            </a:r>
            <a:r>
              <a:rPr lang="en-US" sz="4000">
                <a:solidFill>
                  <a:srgbClr val="222222"/>
                </a:solidFill>
                <a:highlight>
                  <a:schemeClr val="lt1"/>
                </a:highlight>
                <a:latin typeface="Proxima Nova"/>
                <a:ea typeface="Proxima Nova"/>
                <a:cs typeface="Proxima Nova"/>
                <a:sym typeface="Proxima Nova"/>
              </a:rPr>
              <a:t>2,426,566</a:t>
            </a:r>
            <a:r>
              <a:rPr lang="en-US" sz="4000">
                <a:solidFill>
                  <a:schemeClr val="dk2"/>
                </a:solidFill>
                <a:latin typeface="Proxima Nova"/>
                <a:ea typeface="Proxima Nova"/>
                <a:cs typeface="Proxima Nova"/>
                <a:sym typeface="Proxima Nova"/>
              </a:rPr>
              <a:t> blocks</a:t>
            </a:r>
            <a:br>
              <a:rPr lang="en-US" sz="4000">
                <a:solidFill>
                  <a:schemeClr val="dk2"/>
                </a:solidFill>
                <a:latin typeface="Proxima Nova"/>
                <a:ea typeface="Proxima Nova"/>
                <a:cs typeface="Proxima Nova"/>
                <a:sym typeface="Proxima Nova"/>
              </a:rPr>
            </a:br>
            <a:r>
              <a:rPr lang="en-US" sz="4000">
                <a:solidFill>
                  <a:schemeClr val="dk2"/>
                </a:solidFill>
                <a:latin typeface="Proxima Nova"/>
                <a:ea typeface="Proxima Nova"/>
                <a:cs typeface="Proxima Nova"/>
                <a:sym typeface="Proxima Nova"/>
              </a:rPr>
              <a:t>⇒ 12.5 BTC every 16,851 days</a:t>
            </a:r>
            <a:br>
              <a:rPr lang="en-US" sz="4000" b="1">
                <a:solidFill>
                  <a:schemeClr val="dk2"/>
                </a:solidFill>
                <a:latin typeface="Proxima Nova"/>
                <a:ea typeface="Proxima Nova"/>
                <a:cs typeface="Proxima Nova"/>
                <a:sym typeface="Proxima Nova"/>
              </a:rPr>
            </a:br>
            <a:r>
              <a:rPr lang="en-US" sz="4000">
                <a:solidFill>
                  <a:schemeClr val="dk2"/>
                </a:solidFill>
                <a:latin typeface="Proxima Nova"/>
                <a:ea typeface="Proxima Nova"/>
                <a:cs typeface="Proxima Nova"/>
                <a:sym typeface="Proxima Nova"/>
              </a:rPr>
              <a:t>⇒ </a:t>
            </a:r>
            <a:r>
              <a:rPr lang="en-US" sz="4000" b="1">
                <a:solidFill>
                  <a:schemeClr val="dk2"/>
                </a:solidFill>
                <a:latin typeface="Proxima Nova"/>
                <a:ea typeface="Proxima Nova"/>
                <a:cs typeface="Proxima Nova"/>
                <a:sym typeface="Proxima Nova"/>
              </a:rPr>
              <a:t>$125,000 once every 46.2 years</a:t>
            </a:r>
            <a:endParaRPr sz="4000" b="1">
              <a:solidFill>
                <a:schemeClr val="dk2"/>
              </a:solidFill>
              <a:latin typeface="Proxima Nova"/>
              <a:ea typeface="Proxima Nova"/>
              <a:cs typeface="Proxima Nova"/>
              <a:sym typeface="Proxima Nova"/>
            </a:endParaRPr>
          </a:p>
          <a:p>
            <a:pPr marL="0" lvl="0" indent="0" algn="l" rtl="0">
              <a:spcBef>
                <a:spcPts val="0"/>
              </a:spcBef>
              <a:spcAft>
                <a:spcPts val="0"/>
              </a:spcAft>
              <a:buClr>
                <a:schemeClr val="dk2"/>
              </a:buClr>
              <a:buSzPts val="1100"/>
              <a:buFont typeface="Arial"/>
              <a:buNone/>
            </a:pPr>
            <a:endParaRPr sz="4000" b="1">
              <a:solidFill>
                <a:schemeClr val="dk2"/>
              </a:solidFill>
              <a:latin typeface="Proxima Nova"/>
              <a:ea typeface="Proxima Nova"/>
              <a:cs typeface="Proxima Nova"/>
              <a:sym typeface="Proxima Nova"/>
            </a:endParaRPr>
          </a:p>
          <a:p>
            <a:pPr marL="0" lvl="0" indent="0" algn="l" rtl="0">
              <a:spcBef>
                <a:spcPts val="0"/>
              </a:spcBef>
              <a:spcAft>
                <a:spcPts val="0"/>
              </a:spcAft>
              <a:buClr>
                <a:schemeClr val="dk2"/>
              </a:buClr>
              <a:buSzPts val="1100"/>
              <a:buFont typeface="Arial"/>
              <a:buNone/>
            </a:pPr>
            <a:r>
              <a:rPr lang="en-US" sz="4000" b="1">
                <a:solidFill>
                  <a:schemeClr val="dk2"/>
                </a:solidFill>
                <a:latin typeface="Proxima Nova"/>
                <a:ea typeface="Proxima Nova"/>
                <a:cs typeface="Proxima Nova"/>
                <a:sym typeface="Proxima Nova"/>
              </a:rPr>
              <a:t>Mining with mining pool</a:t>
            </a:r>
            <a:endParaRPr sz="4000">
              <a:solidFill>
                <a:schemeClr val="dk2"/>
              </a:solidFill>
              <a:latin typeface="Proxima Nova"/>
              <a:ea typeface="Proxima Nova"/>
              <a:cs typeface="Proxima Nova"/>
              <a:sym typeface="Proxima Nova"/>
            </a:endParaRPr>
          </a:p>
          <a:p>
            <a:pPr marL="1219200" lvl="0" indent="-863600" algn="l" rtl="0">
              <a:spcBef>
                <a:spcPts val="0"/>
              </a:spcBef>
              <a:spcAft>
                <a:spcPts val="0"/>
              </a:spcAft>
              <a:buClr>
                <a:schemeClr val="dk2"/>
              </a:buClr>
              <a:buSzPts val="4000"/>
              <a:buChar char="●"/>
            </a:pPr>
            <a:r>
              <a:rPr lang="en-US" sz="4000">
                <a:solidFill>
                  <a:schemeClr val="dk2"/>
                </a:solidFill>
                <a:latin typeface="Proxima Nova"/>
                <a:ea typeface="Proxima Nova"/>
                <a:cs typeface="Proxima Nova"/>
                <a:sym typeface="Proxima Nova"/>
              </a:rPr>
              <a:t>Assume pool has ⅙ network hashrate</a:t>
            </a:r>
            <a:endParaRPr sz="4000">
              <a:solidFill>
                <a:schemeClr val="dk2"/>
              </a:solidFill>
              <a:latin typeface="Proxima Nova"/>
              <a:ea typeface="Proxima Nova"/>
              <a:cs typeface="Proxima Nova"/>
              <a:sym typeface="Proxima Nova"/>
            </a:endParaRPr>
          </a:p>
          <a:p>
            <a:pPr marL="2438400" lvl="1" indent="-863600" algn="l" rtl="0">
              <a:spcBef>
                <a:spcPts val="0"/>
              </a:spcBef>
              <a:spcAft>
                <a:spcPts val="0"/>
              </a:spcAft>
              <a:buClr>
                <a:schemeClr val="dk2"/>
              </a:buClr>
              <a:buSzPts val="4000"/>
              <a:buChar char="○"/>
            </a:pPr>
            <a:r>
              <a:rPr lang="en-US" sz="4000">
                <a:solidFill>
                  <a:schemeClr val="dk2"/>
                </a:solidFill>
                <a:latin typeface="Proxima Nova"/>
                <a:ea typeface="Proxima Nova"/>
                <a:cs typeface="Proxima Nova"/>
                <a:sym typeface="Proxima Nova"/>
              </a:rPr>
              <a:t>Pool finds every 6th block ≈ 1 per hr</a:t>
            </a:r>
            <a:endParaRPr sz="4000">
              <a:solidFill>
                <a:schemeClr val="dk2"/>
              </a:solidFill>
              <a:latin typeface="Proxima Nova"/>
              <a:ea typeface="Proxima Nova"/>
              <a:cs typeface="Proxima Nova"/>
              <a:sym typeface="Proxima Nova"/>
            </a:endParaRPr>
          </a:p>
          <a:p>
            <a:pPr marL="1219200" lvl="0" indent="-863600" algn="l" rtl="0">
              <a:spcBef>
                <a:spcPts val="0"/>
              </a:spcBef>
              <a:spcAft>
                <a:spcPts val="0"/>
              </a:spcAft>
              <a:buClr>
                <a:schemeClr val="dk2"/>
              </a:buClr>
              <a:buSzPts val="4000"/>
              <a:buChar char="●"/>
            </a:pPr>
            <a:r>
              <a:rPr lang="en-US" sz="4000">
                <a:solidFill>
                  <a:schemeClr val="dk2"/>
                </a:solidFill>
                <a:latin typeface="Proxima Nova"/>
                <a:ea typeface="Proxima Nova"/>
                <a:cs typeface="Proxima Nova"/>
                <a:sym typeface="Proxima Nova"/>
              </a:rPr>
              <a:t>$1530.72 /yr  / 8760 hrs/yr </a:t>
            </a:r>
            <a:br>
              <a:rPr lang="en-US" sz="4000">
                <a:solidFill>
                  <a:schemeClr val="dk2"/>
                </a:solidFill>
                <a:latin typeface="Proxima Nova"/>
                <a:ea typeface="Proxima Nova"/>
                <a:cs typeface="Proxima Nova"/>
                <a:sym typeface="Proxima Nova"/>
              </a:rPr>
            </a:br>
            <a:r>
              <a:rPr lang="en-US" sz="4000">
                <a:solidFill>
                  <a:schemeClr val="dk2"/>
                </a:solidFill>
                <a:latin typeface="Proxima Nova"/>
                <a:ea typeface="Proxima Nova"/>
                <a:cs typeface="Proxima Nova"/>
                <a:sym typeface="Proxima Nova"/>
              </a:rPr>
              <a:t>≈ </a:t>
            </a:r>
            <a:r>
              <a:rPr lang="en-US" sz="4000" b="1">
                <a:solidFill>
                  <a:schemeClr val="dk2"/>
                </a:solidFill>
                <a:latin typeface="Proxima Nova"/>
                <a:ea typeface="Proxima Nova"/>
                <a:cs typeface="Proxima Nova"/>
                <a:sym typeface="Proxima Nova"/>
              </a:rPr>
              <a:t>$0.17 every hour</a:t>
            </a:r>
            <a:endParaRPr sz="4000" b="1">
              <a:solidFill>
                <a:schemeClr val="dk2"/>
              </a:solidFill>
              <a:latin typeface="Proxima Nova"/>
              <a:ea typeface="Proxima Nova"/>
              <a:cs typeface="Proxima Nova"/>
              <a:sym typeface="Proxima Nova"/>
            </a:endParaRPr>
          </a:p>
          <a:p>
            <a:pPr marL="0" lvl="0" indent="0" algn="l" rtl="0">
              <a:spcBef>
                <a:spcPts val="0"/>
              </a:spcBef>
              <a:spcAft>
                <a:spcPts val="0"/>
              </a:spcAft>
              <a:buClr>
                <a:schemeClr val="dk2"/>
              </a:buClr>
              <a:buSzPts val="1100"/>
              <a:buFont typeface="Arial"/>
              <a:buNone/>
            </a:pPr>
            <a:endParaRPr sz="4000" b="1">
              <a:solidFill>
                <a:schemeClr val="dk2"/>
              </a:solidFill>
              <a:latin typeface="Proxima Nova"/>
              <a:ea typeface="Proxima Nova"/>
              <a:cs typeface="Proxima Nova"/>
              <a:sym typeface="Proxima Nova"/>
            </a:endParaRPr>
          </a:p>
          <a:p>
            <a:pPr marL="0" lvl="0" indent="0" algn="l" rtl="0">
              <a:spcBef>
                <a:spcPts val="0"/>
              </a:spcBef>
              <a:spcAft>
                <a:spcPts val="0"/>
              </a:spcAft>
              <a:buClr>
                <a:schemeClr val="dk1"/>
              </a:buClr>
              <a:buSzPts val="2900"/>
              <a:buFont typeface="Arial"/>
              <a:buNone/>
            </a:pPr>
            <a:r>
              <a:rPr lang="en-US" sz="4000">
                <a:solidFill>
                  <a:schemeClr val="dk2"/>
                </a:solidFill>
                <a:latin typeface="Proxima Nova"/>
                <a:ea typeface="Proxima Nova"/>
                <a:cs typeface="Proxima Nova"/>
                <a:sym typeface="Proxima Nova"/>
              </a:rPr>
              <a:t>Paradox: </a:t>
            </a:r>
            <a:endParaRPr sz="4000">
              <a:solidFill>
                <a:schemeClr val="dk2"/>
              </a:solidFill>
              <a:latin typeface="Proxima Nova"/>
              <a:ea typeface="Proxima Nova"/>
              <a:cs typeface="Proxima Nova"/>
              <a:sym typeface="Proxima Nova"/>
            </a:endParaRPr>
          </a:p>
          <a:p>
            <a:pPr marL="457200" lvl="0" indent="-482600" algn="l" rtl="0">
              <a:spcBef>
                <a:spcPts val="0"/>
              </a:spcBef>
              <a:spcAft>
                <a:spcPts val="0"/>
              </a:spcAft>
              <a:buClr>
                <a:schemeClr val="dk2"/>
              </a:buClr>
              <a:buSzPts val="4000"/>
              <a:buFont typeface="Proxima Nova"/>
              <a:buChar char="●"/>
            </a:pPr>
            <a:r>
              <a:rPr lang="en-US" sz="4000">
                <a:solidFill>
                  <a:schemeClr val="dk2"/>
                </a:solidFill>
                <a:latin typeface="Proxima Nova"/>
                <a:ea typeface="Proxima Nova"/>
                <a:cs typeface="Proxima Nova"/>
                <a:sym typeface="Proxima Nova"/>
              </a:rPr>
              <a:t>The more secure Bitcoin gets, the greater the appeal for mining pools and centralization of computation power</a:t>
            </a:r>
            <a:endParaRPr sz="4000">
              <a:solidFill>
                <a:schemeClr val="dk2"/>
              </a:solidFill>
              <a:latin typeface="Proxima Nova"/>
              <a:ea typeface="Proxima Nova"/>
              <a:cs typeface="Proxima Nova"/>
              <a:sym typeface="Proxima Nova"/>
            </a:endParaRPr>
          </a:p>
          <a:p>
            <a:pPr marL="0" lvl="0" indent="0" algn="l" rtl="0">
              <a:spcBef>
                <a:spcPts val="0"/>
              </a:spcBef>
              <a:spcAft>
                <a:spcPts val="0"/>
              </a:spcAft>
              <a:buClr>
                <a:schemeClr val="dk2"/>
              </a:buClr>
              <a:buSzPts val="1100"/>
              <a:buFont typeface="Arial"/>
              <a:buNone/>
            </a:pPr>
            <a:endParaRPr sz="4000">
              <a:solidFill>
                <a:schemeClr val="dk2"/>
              </a:solidFill>
              <a:latin typeface="Proxima Nova"/>
              <a:ea typeface="Proxima Nova"/>
              <a:cs typeface="Proxima Nova"/>
              <a:sym typeface="Proxima Nova"/>
            </a:endParaRPr>
          </a:p>
          <a:p>
            <a:pPr marL="0" lvl="0" indent="0" algn="l" rtl="0">
              <a:spcBef>
                <a:spcPts val="0"/>
              </a:spcBef>
              <a:spcAft>
                <a:spcPts val="0"/>
              </a:spcAft>
              <a:buNone/>
            </a:pPr>
            <a:endParaRPr sz="4000">
              <a:solidFill>
                <a:schemeClr val="dk2"/>
              </a:solidFill>
              <a:latin typeface="Proxima Nova"/>
              <a:ea typeface="Proxima Nova"/>
              <a:cs typeface="Proxima Nova"/>
              <a:sym typeface="Proxima Nova"/>
            </a:endParaRPr>
          </a:p>
        </p:txBody>
      </p:sp>
      <p:sp>
        <p:nvSpPr>
          <p:cNvPr id="1592" name="Google Shape;1592;p120"/>
          <p:cNvSpPr txBox="1"/>
          <p:nvPr/>
        </p:nvSpPr>
        <p:spPr>
          <a:xfrm>
            <a:off x="2924725" y="1762950"/>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MINING POOLS</a:t>
            </a:r>
            <a:endParaRPr sz="4500" b="1">
              <a:solidFill>
                <a:srgbClr val="696969"/>
              </a:solidFill>
              <a:latin typeface="Proxima Nova"/>
              <a:ea typeface="Proxima Nova"/>
              <a:cs typeface="Proxima Nova"/>
              <a:sym typeface="Proxima Nova"/>
            </a:endParaRPr>
          </a:p>
        </p:txBody>
      </p:sp>
      <p:sp>
        <p:nvSpPr>
          <p:cNvPr id="7" name="Google Shape;1520;p113">
            <a:extLst>
              <a:ext uri="{FF2B5EF4-FFF2-40B4-BE49-F238E27FC236}">
                <a16:creationId xmlns:a16="http://schemas.microsoft.com/office/drawing/2014/main" id="{D2E20CC5-E9B2-480A-B5C7-13FF856FD283}"/>
              </a:ext>
            </a:extLst>
          </p:cNvPr>
          <p:cNvSpPr txBox="1"/>
          <p:nvPr/>
        </p:nvSpPr>
        <p:spPr>
          <a:xfrm>
            <a:off x="2900667" y="186469"/>
            <a:ext cx="19464600" cy="1292708"/>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REAL WORLD MINING</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1479068" y="4207565"/>
            <a:ext cx="21025723" cy="2650435"/>
          </a:xfrm>
        </p:spPr>
        <p:txBody>
          <a:bodyPr>
            <a:normAutofit/>
          </a:bodyPr>
          <a:lstStyle/>
          <a:p>
            <a:pPr algn="ctr"/>
            <a:r>
              <a:rPr lang="hu-HU" sz="13197" b="1" cap="small" dirty="0">
                <a:solidFill>
                  <a:srgbClr val="C00000"/>
                </a:solidFill>
              </a:rPr>
              <a:t>CHANGING BITCOIN</a:t>
            </a:r>
          </a:p>
        </p:txBody>
      </p:sp>
    </p:spTree>
    <p:extLst>
      <p:ext uri="{BB962C8B-B14F-4D97-AF65-F5344CB8AC3E}">
        <p14:creationId xmlns:p14="http://schemas.microsoft.com/office/powerpoint/2010/main" val="283831320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22"/>
        <p:cNvGrpSpPr/>
        <p:nvPr/>
      </p:nvGrpSpPr>
      <p:grpSpPr>
        <a:xfrm>
          <a:off x="0" y="0"/>
          <a:ext cx="0" cy="0"/>
          <a:chOff x="0" y="0"/>
          <a:chExt cx="0" cy="0"/>
        </a:xfrm>
      </p:grpSpPr>
      <p:sp>
        <p:nvSpPr>
          <p:cNvPr id="1623" name="Google Shape;1623;p124"/>
          <p:cNvSpPr txBox="1">
            <a:spLocks noGrp="1"/>
          </p:cNvSpPr>
          <p:nvPr>
            <p:ph type="body" idx="4294967295"/>
          </p:nvPr>
        </p:nvSpPr>
        <p:spPr>
          <a:xfrm>
            <a:off x="0" y="3048000"/>
            <a:ext cx="20948650" cy="4700588"/>
          </a:xfrm>
          <a:prstGeom prst="rect">
            <a:avLst/>
          </a:prstGeom>
          <a:noFill/>
          <a:ln>
            <a:noFill/>
          </a:ln>
        </p:spPr>
        <p:txBody>
          <a:bodyPr spcFirstLastPara="1" wrap="square" lIns="243750" tIns="243750" rIns="243750" bIns="243750" anchor="t" anchorCtr="0">
            <a:noAutofit/>
          </a:bodyPr>
          <a:lstStyle/>
          <a:p>
            <a:pPr marL="457200" marR="0" lvl="0" indent="-552450" algn="l" rtl="0">
              <a:lnSpc>
                <a:spcPct val="125000"/>
              </a:lnSpc>
              <a:spcBef>
                <a:spcPts val="0"/>
              </a:spcBef>
              <a:spcAft>
                <a:spcPts val="0"/>
              </a:spcAft>
              <a:buClr>
                <a:schemeClr val="dk2"/>
              </a:buClr>
              <a:buSzPts val="5100"/>
              <a:buFont typeface="Proxima Nova"/>
              <a:buChar char="●"/>
            </a:pPr>
            <a:r>
              <a:rPr lang="en-US" sz="5100">
                <a:solidFill>
                  <a:schemeClr val="dk2"/>
                </a:solidFill>
                <a:latin typeface="Proxima Nova"/>
                <a:ea typeface="Proxima Nova"/>
                <a:cs typeface="Proxima Nova"/>
                <a:sym typeface="Proxima Nova"/>
              </a:rPr>
              <a:t>In practice, “One CPU One Vote” isn’t real</a:t>
            </a:r>
            <a:endParaRPr sz="5100">
              <a:solidFill>
                <a:schemeClr val="dk2"/>
              </a:solidFill>
              <a:latin typeface="Proxima Nova"/>
              <a:ea typeface="Proxima Nova"/>
              <a:cs typeface="Proxima Nova"/>
              <a:sym typeface="Proxima Nova"/>
            </a:endParaRPr>
          </a:p>
          <a:p>
            <a:pPr marL="914400" marR="0" lvl="1" indent="-552450" algn="l" rtl="0">
              <a:lnSpc>
                <a:spcPct val="125000"/>
              </a:lnSpc>
              <a:spcBef>
                <a:spcPts val="0"/>
              </a:spcBef>
              <a:spcAft>
                <a:spcPts val="0"/>
              </a:spcAft>
              <a:buClr>
                <a:schemeClr val="dk2"/>
              </a:buClr>
              <a:buSzPts val="5100"/>
              <a:buFont typeface="Proxima Nova"/>
              <a:buChar char="○"/>
            </a:pPr>
            <a:r>
              <a:rPr lang="en-US" sz="5100">
                <a:solidFill>
                  <a:schemeClr val="dk2"/>
                </a:solidFill>
                <a:latin typeface="Proxima Nova"/>
                <a:ea typeface="Proxima Nova"/>
                <a:cs typeface="Proxima Nova"/>
                <a:sym typeface="Proxima Nova"/>
              </a:rPr>
              <a:t>ASICs</a:t>
            </a:r>
            <a:endParaRPr sz="5100">
              <a:solidFill>
                <a:schemeClr val="dk2"/>
              </a:solidFill>
              <a:latin typeface="Proxima Nova"/>
              <a:ea typeface="Proxima Nova"/>
              <a:cs typeface="Proxima Nova"/>
              <a:sym typeface="Proxima Nova"/>
            </a:endParaRPr>
          </a:p>
          <a:p>
            <a:pPr marL="914400" marR="0" lvl="1" indent="-552450" algn="l" rtl="0">
              <a:lnSpc>
                <a:spcPct val="125000"/>
              </a:lnSpc>
              <a:spcBef>
                <a:spcPts val="0"/>
              </a:spcBef>
              <a:spcAft>
                <a:spcPts val="0"/>
              </a:spcAft>
              <a:buClr>
                <a:schemeClr val="dk2"/>
              </a:buClr>
              <a:buSzPts val="5100"/>
              <a:buFont typeface="Proxima Nova"/>
              <a:buChar char="○"/>
            </a:pPr>
            <a:r>
              <a:rPr lang="en-US" sz="5100">
                <a:solidFill>
                  <a:schemeClr val="dk2"/>
                </a:solidFill>
                <a:latin typeface="Proxima Nova"/>
                <a:ea typeface="Proxima Nova"/>
                <a:cs typeface="Proxima Nova"/>
                <a:sym typeface="Proxima Nova"/>
              </a:rPr>
              <a:t>Mining pools</a:t>
            </a:r>
            <a:endParaRPr sz="5100">
              <a:solidFill>
                <a:schemeClr val="dk2"/>
              </a:solidFill>
              <a:latin typeface="Proxima Nova"/>
              <a:ea typeface="Proxima Nova"/>
              <a:cs typeface="Proxima Nova"/>
              <a:sym typeface="Proxima Nova"/>
            </a:endParaRPr>
          </a:p>
          <a:p>
            <a:pPr marL="914400" marR="0" lvl="1" indent="-552450" algn="l" rtl="0">
              <a:lnSpc>
                <a:spcPct val="125000"/>
              </a:lnSpc>
              <a:spcBef>
                <a:spcPts val="0"/>
              </a:spcBef>
              <a:spcAft>
                <a:spcPts val="0"/>
              </a:spcAft>
              <a:buClr>
                <a:schemeClr val="dk2"/>
              </a:buClr>
              <a:buSzPts val="5100"/>
              <a:buFont typeface="Proxima Nova"/>
              <a:buChar char="○"/>
            </a:pPr>
            <a:r>
              <a:rPr lang="en-US" sz="5100">
                <a:solidFill>
                  <a:schemeClr val="dk2"/>
                </a:solidFill>
                <a:latin typeface="Proxima Nova"/>
                <a:ea typeface="Proxima Nova"/>
                <a:cs typeface="Proxima Nova"/>
                <a:sym typeface="Proxima Nova"/>
              </a:rPr>
              <a:t>Mining farms</a:t>
            </a:r>
            <a:endParaRPr sz="5100">
              <a:solidFill>
                <a:schemeClr val="dk2"/>
              </a:solidFill>
              <a:latin typeface="Proxima Nova"/>
              <a:ea typeface="Proxima Nova"/>
              <a:cs typeface="Proxima Nova"/>
              <a:sym typeface="Proxima Nova"/>
            </a:endParaRPr>
          </a:p>
          <a:p>
            <a:pPr marL="0" marR="0" lvl="0" indent="0" algn="l" rtl="0">
              <a:lnSpc>
                <a:spcPct val="125000"/>
              </a:lnSpc>
              <a:spcBef>
                <a:spcPts val="0"/>
              </a:spcBef>
              <a:spcAft>
                <a:spcPts val="0"/>
              </a:spcAft>
              <a:buNone/>
            </a:pPr>
            <a:endParaRPr sz="5100">
              <a:solidFill>
                <a:schemeClr val="dk2"/>
              </a:solidFill>
              <a:latin typeface="Proxima Nova"/>
              <a:ea typeface="Proxima Nova"/>
              <a:cs typeface="Proxima Nova"/>
              <a:sym typeface="Proxima Nova"/>
            </a:endParaRPr>
          </a:p>
        </p:txBody>
      </p:sp>
      <p:sp>
        <p:nvSpPr>
          <p:cNvPr id="1624" name="Google Shape;1624;p124"/>
          <p:cNvSpPr txBox="1"/>
          <p:nvPr/>
        </p:nvSpPr>
        <p:spPr>
          <a:xfrm>
            <a:off x="2924725" y="1762950"/>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THE PROBLEM</a:t>
            </a:r>
            <a:endParaRPr sz="4500" b="1">
              <a:solidFill>
                <a:srgbClr val="696969"/>
              </a:solidFill>
              <a:latin typeface="Proxima Nova"/>
              <a:ea typeface="Proxima Nova"/>
              <a:cs typeface="Proxima Nova"/>
              <a:sym typeface="Proxima Nova"/>
            </a:endParaRPr>
          </a:p>
        </p:txBody>
      </p:sp>
      <p:sp>
        <p:nvSpPr>
          <p:cNvPr id="1625" name="Google Shape;1625;p124"/>
          <p:cNvSpPr txBox="1"/>
          <p:nvPr/>
        </p:nvSpPr>
        <p:spPr>
          <a:xfrm>
            <a:off x="2926425" y="272875"/>
            <a:ext cx="19464600" cy="1349000"/>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DECENTRALIZING MINING</a:t>
            </a:r>
            <a:endParaRPr sz="7200" b="1" dirty="0">
              <a:solidFill>
                <a:schemeClr val="bg1"/>
              </a:solidFill>
              <a:latin typeface="Montserrat"/>
              <a:ea typeface="Montserrat"/>
              <a:cs typeface="Montserrat"/>
              <a:sym typeface="Montserrat"/>
            </a:endParaRPr>
          </a:p>
        </p:txBody>
      </p:sp>
      <p:pic>
        <p:nvPicPr>
          <p:cNvPr id="1626" name="Google Shape;1626;p124"/>
          <p:cNvPicPr preferRelativeResize="0"/>
          <p:nvPr/>
        </p:nvPicPr>
        <p:blipFill>
          <a:blip r:embed="rId5">
            <a:alphaModFix/>
          </a:blip>
          <a:stretch>
            <a:fillRect/>
          </a:stretch>
        </p:blipFill>
        <p:spPr>
          <a:xfrm>
            <a:off x="16307624" y="3555923"/>
            <a:ext cx="7416975" cy="5768775"/>
          </a:xfrm>
          <a:prstGeom prst="rect">
            <a:avLst/>
          </a:prstGeom>
          <a:noFill/>
          <a:ln>
            <a:noFill/>
          </a:ln>
        </p:spPr>
      </p:pic>
      <p:sp>
        <p:nvSpPr>
          <p:cNvPr id="1627" name="Google Shape;1627;p124"/>
          <p:cNvSpPr txBox="1"/>
          <p:nvPr/>
        </p:nvSpPr>
        <p:spPr>
          <a:xfrm>
            <a:off x="19716025" y="9421200"/>
            <a:ext cx="37368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Source: </a:t>
            </a:r>
            <a:r>
              <a:rPr lang="en-US" u="sng">
                <a:solidFill>
                  <a:schemeClr val="hlink"/>
                </a:solidFill>
                <a:hlinkClick r:id="rId6"/>
              </a:rPr>
              <a:t>https://www.buybitcoinworldwide.com/wp-content/themes/kepler/img/miners/21.jpg</a:t>
            </a:r>
            <a:endParaRPr/>
          </a:p>
          <a:p>
            <a:pPr marL="0" lvl="0" indent="0" algn="l" rtl="0">
              <a:spcBef>
                <a:spcPts val="0"/>
              </a:spcBef>
              <a:spcAft>
                <a:spcPts val="0"/>
              </a:spcAft>
              <a:buNone/>
            </a:pPr>
            <a:endParaRPr/>
          </a:p>
        </p:txBody>
      </p:sp>
      <p:pic>
        <p:nvPicPr>
          <p:cNvPr id="1628" name="Google Shape;1628;p124"/>
          <p:cNvPicPr preferRelativeResize="0"/>
          <p:nvPr/>
        </p:nvPicPr>
        <p:blipFill>
          <a:blip r:embed="rId7">
            <a:alphaModFix/>
          </a:blip>
          <a:stretch>
            <a:fillRect/>
          </a:stretch>
        </p:blipFill>
        <p:spPr>
          <a:xfrm>
            <a:off x="2239525" y="7543525"/>
            <a:ext cx="6553501" cy="3686350"/>
          </a:xfrm>
          <a:prstGeom prst="rect">
            <a:avLst/>
          </a:prstGeom>
          <a:noFill/>
          <a:ln>
            <a:noFill/>
          </a:ln>
        </p:spPr>
      </p:pic>
      <p:sp>
        <p:nvSpPr>
          <p:cNvPr id="1629" name="Google Shape;1629;p124"/>
          <p:cNvSpPr txBox="1"/>
          <p:nvPr/>
        </p:nvSpPr>
        <p:spPr>
          <a:xfrm>
            <a:off x="3495550" y="10544975"/>
            <a:ext cx="43356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Source: </a:t>
            </a:r>
            <a:r>
              <a:rPr lang="en-US" u="sng">
                <a:solidFill>
                  <a:schemeClr val="hlink"/>
                </a:solidFill>
                <a:hlinkClick r:id="rId8"/>
              </a:rPr>
              <a:t>https://www.theregister.co.uk/2014/08/12/chinese_bitcoin_farms_from_scifi_to_scuzzy/</a:t>
            </a:r>
            <a:r>
              <a:rPr lang="en-US"/>
              <a:t> </a:t>
            </a:r>
            <a:endParaRPr/>
          </a:p>
        </p:txBody>
      </p:sp>
      <p:pic>
        <p:nvPicPr>
          <p:cNvPr id="1630" name="Google Shape;1630;p124"/>
          <p:cNvPicPr preferRelativeResize="0"/>
          <p:nvPr/>
        </p:nvPicPr>
        <p:blipFill>
          <a:blip r:embed="rId9">
            <a:alphaModFix/>
          </a:blip>
          <a:stretch>
            <a:fillRect/>
          </a:stretch>
        </p:blipFill>
        <p:spPr>
          <a:xfrm>
            <a:off x="9179925" y="5199191"/>
            <a:ext cx="7127700" cy="5345784"/>
          </a:xfrm>
          <a:prstGeom prst="rect">
            <a:avLst/>
          </a:prstGeom>
          <a:noFill/>
          <a:ln>
            <a:noFill/>
          </a:ln>
        </p:spPr>
      </p:pic>
      <p:sp>
        <p:nvSpPr>
          <p:cNvPr id="1631" name="Google Shape;1631;p124"/>
          <p:cNvSpPr txBox="1"/>
          <p:nvPr/>
        </p:nvSpPr>
        <p:spPr>
          <a:xfrm>
            <a:off x="12658725" y="10544975"/>
            <a:ext cx="45042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t>Source: </a:t>
            </a:r>
            <a:r>
              <a:rPr lang="en-US" u="sng">
                <a:solidFill>
                  <a:schemeClr val="hlink"/>
                </a:solidFill>
                <a:hlinkClick r:id="rId10"/>
              </a:rPr>
              <a:t>https://sc01.alicdn.com/kf/HTB18YN_JFXXXXcgXFXXq6xXFXXXw/221223714/HTB18YN_JFXXXXcgXFXXq6xXFXXXw.jpg</a:t>
            </a:r>
            <a:r>
              <a:rPr lang="en-US"/>
              <a:t> </a:t>
            </a:r>
            <a:endParaRPr/>
          </a:p>
        </p:txBody>
      </p:sp>
    </p:spTree>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293"/>
        <p:cNvGrpSpPr/>
        <p:nvPr/>
      </p:nvGrpSpPr>
      <p:grpSpPr>
        <a:xfrm>
          <a:off x="0" y="0"/>
          <a:ext cx="0" cy="0"/>
          <a:chOff x="0" y="0"/>
          <a:chExt cx="0" cy="0"/>
        </a:xfrm>
      </p:grpSpPr>
      <p:sp>
        <p:nvSpPr>
          <p:cNvPr id="294" name="Google Shape;294;p33"/>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COLD STORAGE</a:t>
            </a:r>
            <a:endParaRPr sz="4500" b="1">
              <a:solidFill>
                <a:srgbClr val="696969"/>
              </a:solidFill>
              <a:latin typeface="Proxima Nova"/>
              <a:ea typeface="Proxima Nova"/>
              <a:cs typeface="Proxima Nova"/>
              <a:sym typeface="Proxima Nova"/>
            </a:endParaRPr>
          </a:p>
        </p:txBody>
      </p:sp>
      <p:sp>
        <p:nvSpPr>
          <p:cNvPr id="295" name="Google Shape;295;p33"/>
          <p:cNvSpPr txBox="1"/>
          <p:nvPr/>
        </p:nvSpPr>
        <p:spPr>
          <a:xfrm>
            <a:off x="1524075" y="246888"/>
            <a:ext cx="21364650" cy="130870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BITCOIN WALLETS</a:t>
            </a:r>
            <a:endParaRPr sz="7200" b="1" dirty="0">
              <a:solidFill>
                <a:schemeClr val="bg1"/>
              </a:solidFill>
              <a:latin typeface="Montserrat"/>
              <a:ea typeface="Montserrat"/>
              <a:cs typeface="Montserrat"/>
              <a:sym typeface="Montserrat"/>
            </a:endParaRPr>
          </a:p>
        </p:txBody>
      </p:sp>
      <p:sp>
        <p:nvSpPr>
          <p:cNvPr id="298" name="Google Shape;298;p33"/>
          <p:cNvSpPr/>
          <p:nvPr/>
        </p:nvSpPr>
        <p:spPr>
          <a:xfrm>
            <a:off x="10337525" y="2991650"/>
            <a:ext cx="3702600" cy="1096500"/>
          </a:xfrm>
          <a:prstGeom prst="roundRect">
            <a:avLst>
              <a:gd name="adj" fmla="val 16667"/>
            </a:avLst>
          </a:prstGeom>
          <a:solidFill>
            <a:srgbClr val="000000"/>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FFFFF"/>
                </a:solidFill>
                <a:latin typeface="Proxima Nova Semibold"/>
                <a:ea typeface="Proxima Nova Semibold"/>
                <a:cs typeface="Proxima Nova Semibold"/>
                <a:sym typeface="Proxima Nova Semibold"/>
              </a:rPr>
              <a:t>Bitcoin Wallets</a:t>
            </a:r>
            <a:endParaRPr sz="3600">
              <a:solidFill>
                <a:srgbClr val="FFFFFF"/>
              </a:solidFill>
              <a:latin typeface="Proxima Nova Semibold"/>
              <a:ea typeface="Proxima Nova Semibold"/>
              <a:cs typeface="Proxima Nova Semibold"/>
              <a:sym typeface="Proxima Nova Semibold"/>
            </a:endParaRPr>
          </a:p>
        </p:txBody>
      </p:sp>
      <p:sp>
        <p:nvSpPr>
          <p:cNvPr id="299" name="Google Shape;299;p33"/>
          <p:cNvSpPr/>
          <p:nvPr/>
        </p:nvSpPr>
        <p:spPr>
          <a:xfrm>
            <a:off x="8077750" y="4801950"/>
            <a:ext cx="2566800" cy="10965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FFFFF"/>
                </a:solidFill>
                <a:latin typeface="Proxima Nova Semibold"/>
                <a:ea typeface="Proxima Nova Semibold"/>
                <a:cs typeface="Proxima Nova Semibold"/>
                <a:sym typeface="Proxima Nova Semibold"/>
              </a:rPr>
              <a:t>Hot</a:t>
            </a:r>
            <a:endParaRPr sz="3600">
              <a:solidFill>
                <a:srgbClr val="FFFFFF"/>
              </a:solidFill>
              <a:latin typeface="Proxima Nova Semibold"/>
              <a:ea typeface="Proxima Nova Semibold"/>
              <a:cs typeface="Proxima Nova Semibold"/>
              <a:sym typeface="Proxima Nova Semibold"/>
            </a:endParaRPr>
          </a:p>
        </p:txBody>
      </p:sp>
      <p:sp>
        <p:nvSpPr>
          <p:cNvPr id="300" name="Google Shape;300;p33"/>
          <p:cNvSpPr/>
          <p:nvPr/>
        </p:nvSpPr>
        <p:spPr>
          <a:xfrm>
            <a:off x="13691125" y="4801950"/>
            <a:ext cx="2566800" cy="10965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FFFFF"/>
                </a:solidFill>
                <a:latin typeface="Proxima Nova Semibold"/>
                <a:ea typeface="Proxima Nova Semibold"/>
                <a:cs typeface="Proxima Nova Semibold"/>
                <a:sym typeface="Proxima Nova Semibold"/>
              </a:rPr>
              <a:t>Cold</a:t>
            </a:r>
            <a:endParaRPr sz="3600">
              <a:solidFill>
                <a:srgbClr val="FFFFFF"/>
              </a:solidFill>
              <a:latin typeface="Proxima Nova Semibold"/>
              <a:ea typeface="Proxima Nova Semibold"/>
              <a:cs typeface="Proxima Nova Semibold"/>
              <a:sym typeface="Proxima Nova Semibold"/>
            </a:endParaRPr>
          </a:p>
        </p:txBody>
      </p:sp>
      <p:sp>
        <p:nvSpPr>
          <p:cNvPr id="301" name="Google Shape;301;p33"/>
          <p:cNvSpPr/>
          <p:nvPr/>
        </p:nvSpPr>
        <p:spPr>
          <a:xfrm>
            <a:off x="2213625" y="6619463"/>
            <a:ext cx="3445200" cy="10965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Smartphone Apps</a:t>
            </a:r>
            <a:endParaRPr sz="3000">
              <a:solidFill>
                <a:srgbClr val="FFFFFF"/>
              </a:solidFill>
              <a:latin typeface="Proxima Nova Semibold"/>
              <a:ea typeface="Proxima Nova Semibold"/>
              <a:cs typeface="Proxima Nova Semibold"/>
              <a:sym typeface="Proxima Nova Semibold"/>
            </a:endParaRPr>
          </a:p>
        </p:txBody>
      </p:sp>
      <p:sp>
        <p:nvSpPr>
          <p:cNvPr id="302" name="Google Shape;302;p33"/>
          <p:cNvSpPr/>
          <p:nvPr/>
        </p:nvSpPr>
        <p:spPr>
          <a:xfrm>
            <a:off x="6320975" y="6619475"/>
            <a:ext cx="3445200" cy="1096500"/>
          </a:xfrm>
          <a:prstGeom prst="roundRect">
            <a:avLst>
              <a:gd name="adj" fmla="val 16667"/>
            </a:avLst>
          </a:prstGeom>
          <a:solidFill>
            <a:srgbClr val="B7B7B7"/>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Web-Wallets</a:t>
            </a:r>
            <a:endParaRPr sz="3000">
              <a:solidFill>
                <a:srgbClr val="FFFFFF"/>
              </a:solidFill>
              <a:latin typeface="Proxima Nova Semibold"/>
              <a:ea typeface="Proxima Nova Semibold"/>
              <a:cs typeface="Proxima Nova Semibold"/>
              <a:sym typeface="Proxima Nova Semibold"/>
            </a:endParaRPr>
          </a:p>
        </p:txBody>
      </p:sp>
      <p:sp>
        <p:nvSpPr>
          <p:cNvPr id="303" name="Google Shape;303;p33"/>
          <p:cNvSpPr/>
          <p:nvPr/>
        </p:nvSpPr>
        <p:spPr>
          <a:xfrm>
            <a:off x="11212625" y="6619475"/>
            <a:ext cx="2961300" cy="10965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Paper Wallets</a:t>
            </a:r>
            <a:endParaRPr sz="3000">
              <a:solidFill>
                <a:srgbClr val="FFFFFF"/>
              </a:solidFill>
              <a:latin typeface="Proxima Nova Semibold"/>
              <a:ea typeface="Proxima Nova Semibold"/>
              <a:cs typeface="Proxima Nova Semibold"/>
              <a:sym typeface="Proxima Nova Semibold"/>
            </a:endParaRPr>
          </a:p>
        </p:txBody>
      </p:sp>
      <p:sp>
        <p:nvSpPr>
          <p:cNvPr id="304" name="Google Shape;304;p33"/>
          <p:cNvSpPr/>
          <p:nvPr/>
        </p:nvSpPr>
        <p:spPr>
          <a:xfrm>
            <a:off x="14636213" y="6619475"/>
            <a:ext cx="3445200" cy="10965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Hardware Wallets</a:t>
            </a:r>
            <a:endParaRPr sz="3000">
              <a:solidFill>
                <a:srgbClr val="FFFFFF"/>
              </a:solidFill>
              <a:latin typeface="Proxima Nova Semibold"/>
              <a:ea typeface="Proxima Nova Semibold"/>
              <a:cs typeface="Proxima Nova Semibold"/>
              <a:sym typeface="Proxima Nova Semibold"/>
            </a:endParaRPr>
          </a:p>
        </p:txBody>
      </p:sp>
      <p:sp>
        <p:nvSpPr>
          <p:cNvPr id="305" name="Google Shape;305;p33"/>
          <p:cNvSpPr/>
          <p:nvPr/>
        </p:nvSpPr>
        <p:spPr>
          <a:xfrm>
            <a:off x="18543725" y="6619475"/>
            <a:ext cx="3445200" cy="10965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rgbClr val="FFFFFF"/>
                </a:solidFill>
                <a:latin typeface="Proxima Nova Semibold"/>
                <a:ea typeface="Proxima Nova Semibold"/>
                <a:cs typeface="Proxima Nova Semibold"/>
                <a:sym typeface="Proxima Nova Semibold"/>
              </a:rPr>
              <a:t>Brain Wallets</a:t>
            </a:r>
            <a:endParaRPr sz="3000">
              <a:solidFill>
                <a:srgbClr val="FFFFFF"/>
              </a:solidFill>
              <a:latin typeface="Proxima Nova Semibold"/>
              <a:ea typeface="Proxima Nova Semibold"/>
              <a:cs typeface="Proxima Nova Semibold"/>
              <a:sym typeface="Proxima Nova Semibold"/>
            </a:endParaRPr>
          </a:p>
        </p:txBody>
      </p:sp>
      <p:cxnSp>
        <p:nvCxnSpPr>
          <p:cNvPr id="306" name="Google Shape;306;p33"/>
          <p:cNvCxnSpPr>
            <a:stCxn id="299" idx="0"/>
            <a:endCxn id="298" idx="2"/>
          </p:cNvCxnSpPr>
          <p:nvPr/>
        </p:nvCxnSpPr>
        <p:spPr>
          <a:xfrm rot="-5400000">
            <a:off x="10418200" y="3031200"/>
            <a:ext cx="713700" cy="2827800"/>
          </a:xfrm>
          <a:prstGeom prst="bentConnector3">
            <a:avLst>
              <a:gd name="adj1" fmla="val 50007"/>
            </a:avLst>
          </a:prstGeom>
          <a:noFill/>
          <a:ln w="38100" cap="flat" cmpd="sng">
            <a:solidFill>
              <a:schemeClr val="dk2"/>
            </a:solidFill>
            <a:prstDash val="solid"/>
            <a:round/>
            <a:headEnd type="none" w="med" len="med"/>
            <a:tailEnd type="none" w="med" len="med"/>
          </a:ln>
        </p:spPr>
      </p:cxnSp>
      <p:cxnSp>
        <p:nvCxnSpPr>
          <p:cNvPr id="307" name="Google Shape;307;p33"/>
          <p:cNvCxnSpPr>
            <a:stCxn id="298" idx="2"/>
            <a:endCxn id="300" idx="0"/>
          </p:cNvCxnSpPr>
          <p:nvPr/>
        </p:nvCxnSpPr>
        <p:spPr>
          <a:xfrm rot="-5400000" flipH="1">
            <a:off x="13224875" y="3052100"/>
            <a:ext cx="713700" cy="2785800"/>
          </a:xfrm>
          <a:prstGeom prst="bentConnector3">
            <a:avLst>
              <a:gd name="adj1" fmla="val 50007"/>
            </a:avLst>
          </a:prstGeom>
          <a:noFill/>
          <a:ln w="38100" cap="flat" cmpd="sng">
            <a:solidFill>
              <a:schemeClr val="dk2"/>
            </a:solidFill>
            <a:prstDash val="solid"/>
            <a:round/>
            <a:headEnd type="none" w="med" len="med"/>
            <a:tailEnd type="none" w="med" len="med"/>
          </a:ln>
        </p:spPr>
      </p:cxnSp>
      <p:cxnSp>
        <p:nvCxnSpPr>
          <p:cNvPr id="308" name="Google Shape;308;p33"/>
          <p:cNvCxnSpPr>
            <a:stCxn id="299" idx="2"/>
            <a:endCxn id="302" idx="0"/>
          </p:cNvCxnSpPr>
          <p:nvPr/>
        </p:nvCxnSpPr>
        <p:spPr>
          <a:xfrm rot="5400000">
            <a:off x="8341900" y="5600100"/>
            <a:ext cx="720900" cy="1317600"/>
          </a:xfrm>
          <a:prstGeom prst="bentConnector3">
            <a:avLst>
              <a:gd name="adj1" fmla="val 50009"/>
            </a:avLst>
          </a:prstGeom>
          <a:noFill/>
          <a:ln w="38100" cap="flat" cmpd="sng">
            <a:solidFill>
              <a:schemeClr val="dk2"/>
            </a:solidFill>
            <a:prstDash val="solid"/>
            <a:round/>
            <a:headEnd type="none" w="med" len="med"/>
            <a:tailEnd type="none" w="med" len="med"/>
          </a:ln>
        </p:spPr>
      </p:cxnSp>
      <p:cxnSp>
        <p:nvCxnSpPr>
          <p:cNvPr id="309" name="Google Shape;309;p33"/>
          <p:cNvCxnSpPr>
            <a:stCxn id="299" idx="2"/>
            <a:endCxn id="301" idx="0"/>
          </p:cNvCxnSpPr>
          <p:nvPr/>
        </p:nvCxnSpPr>
        <p:spPr>
          <a:xfrm rot="5400000">
            <a:off x="6288250" y="3546450"/>
            <a:ext cx="720900" cy="5424900"/>
          </a:xfrm>
          <a:prstGeom prst="bentConnector3">
            <a:avLst>
              <a:gd name="adj1" fmla="val 50008"/>
            </a:avLst>
          </a:prstGeom>
          <a:noFill/>
          <a:ln w="38100" cap="flat" cmpd="sng">
            <a:solidFill>
              <a:schemeClr val="dk2"/>
            </a:solidFill>
            <a:prstDash val="solid"/>
            <a:round/>
            <a:headEnd type="none" w="med" len="med"/>
            <a:tailEnd type="none" w="med" len="med"/>
          </a:ln>
        </p:spPr>
      </p:cxnSp>
      <p:cxnSp>
        <p:nvCxnSpPr>
          <p:cNvPr id="310" name="Google Shape;310;p33"/>
          <p:cNvCxnSpPr>
            <a:stCxn id="300" idx="2"/>
            <a:endCxn id="303" idx="0"/>
          </p:cNvCxnSpPr>
          <p:nvPr/>
        </p:nvCxnSpPr>
        <p:spPr>
          <a:xfrm rot="5400000">
            <a:off x="13473475" y="5118300"/>
            <a:ext cx="720900" cy="2281200"/>
          </a:xfrm>
          <a:prstGeom prst="bentConnector3">
            <a:avLst>
              <a:gd name="adj1" fmla="val 50009"/>
            </a:avLst>
          </a:prstGeom>
          <a:noFill/>
          <a:ln w="38100" cap="flat" cmpd="sng">
            <a:solidFill>
              <a:schemeClr val="dk2"/>
            </a:solidFill>
            <a:prstDash val="solid"/>
            <a:round/>
            <a:headEnd type="none" w="med" len="med"/>
            <a:tailEnd type="none" w="med" len="med"/>
          </a:ln>
        </p:spPr>
      </p:cxnSp>
      <p:cxnSp>
        <p:nvCxnSpPr>
          <p:cNvPr id="311" name="Google Shape;311;p33"/>
          <p:cNvCxnSpPr>
            <a:stCxn id="300" idx="2"/>
            <a:endCxn id="304" idx="0"/>
          </p:cNvCxnSpPr>
          <p:nvPr/>
        </p:nvCxnSpPr>
        <p:spPr>
          <a:xfrm rot="-5400000" flipH="1">
            <a:off x="15306175" y="5566800"/>
            <a:ext cx="720900" cy="1384200"/>
          </a:xfrm>
          <a:prstGeom prst="bentConnector3">
            <a:avLst>
              <a:gd name="adj1" fmla="val 50009"/>
            </a:avLst>
          </a:prstGeom>
          <a:noFill/>
          <a:ln w="38100" cap="flat" cmpd="sng">
            <a:solidFill>
              <a:schemeClr val="dk2"/>
            </a:solidFill>
            <a:prstDash val="solid"/>
            <a:round/>
            <a:headEnd type="none" w="med" len="med"/>
            <a:tailEnd type="none" w="med" len="med"/>
          </a:ln>
        </p:spPr>
      </p:cxnSp>
      <p:cxnSp>
        <p:nvCxnSpPr>
          <p:cNvPr id="312" name="Google Shape;312;p33"/>
          <p:cNvCxnSpPr>
            <a:stCxn id="300" idx="2"/>
            <a:endCxn id="305" idx="0"/>
          </p:cNvCxnSpPr>
          <p:nvPr/>
        </p:nvCxnSpPr>
        <p:spPr>
          <a:xfrm rot="-5400000" flipH="1">
            <a:off x="17259925" y="3613050"/>
            <a:ext cx="720900" cy="5291700"/>
          </a:xfrm>
          <a:prstGeom prst="bentConnector3">
            <a:avLst>
              <a:gd name="adj1" fmla="val 50009"/>
            </a:avLst>
          </a:prstGeom>
          <a:noFill/>
          <a:ln w="38100" cap="flat" cmpd="sng">
            <a:solidFill>
              <a:schemeClr val="dk2"/>
            </a:solidFill>
            <a:prstDash val="solid"/>
            <a:round/>
            <a:headEnd type="none" w="med" len="med"/>
            <a:tailEnd type="none" w="med" len="med"/>
          </a:ln>
        </p:spPr>
      </p:cxnSp>
      <p:sp>
        <p:nvSpPr>
          <p:cNvPr id="313" name="Google Shape;313;p33"/>
          <p:cNvSpPr/>
          <p:nvPr/>
        </p:nvSpPr>
        <p:spPr>
          <a:xfrm>
            <a:off x="1382700" y="8779650"/>
            <a:ext cx="2033100" cy="1849200"/>
          </a:xfrm>
          <a:prstGeom prst="roundRect">
            <a:avLst>
              <a:gd name="adj" fmla="val 16667"/>
            </a:avLst>
          </a:prstGeom>
          <a:solidFill>
            <a:srgbClr val="B7B7B7"/>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314" name="Google Shape;314;p33"/>
          <p:cNvPicPr preferRelativeResize="0"/>
          <p:nvPr/>
        </p:nvPicPr>
        <p:blipFill>
          <a:blip r:embed="rId5">
            <a:alphaModFix/>
          </a:blip>
          <a:stretch>
            <a:fillRect/>
          </a:stretch>
        </p:blipFill>
        <p:spPr>
          <a:xfrm>
            <a:off x="1556925" y="8861925"/>
            <a:ext cx="1684650" cy="1684650"/>
          </a:xfrm>
          <a:prstGeom prst="rect">
            <a:avLst/>
          </a:prstGeom>
          <a:noFill/>
          <a:ln>
            <a:noFill/>
          </a:ln>
        </p:spPr>
      </p:pic>
      <p:sp>
        <p:nvSpPr>
          <p:cNvPr id="315" name="Google Shape;315;p33"/>
          <p:cNvSpPr/>
          <p:nvPr/>
        </p:nvSpPr>
        <p:spPr>
          <a:xfrm>
            <a:off x="3549524" y="8779650"/>
            <a:ext cx="2109300" cy="1849200"/>
          </a:xfrm>
          <a:prstGeom prst="roundRect">
            <a:avLst>
              <a:gd name="adj" fmla="val 16667"/>
            </a:avLst>
          </a:prstGeom>
          <a:solidFill>
            <a:srgbClr val="B7B7B7"/>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316" name="Google Shape;316;p33"/>
          <p:cNvPicPr preferRelativeResize="0"/>
          <p:nvPr/>
        </p:nvPicPr>
        <p:blipFill rotWithShape="1">
          <a:blip r:embed="rId6">
            <a:alphaModFix/>
          </a:blip>
          <a:srcRect t="29253" b="28630"/>
          <a:stretch/>
        </p:blipFill>
        <p:spPr>
          <a:xfrm>
            <a:off x="3413550" y="9278999"/>
            <a:ext cx="2381250" cy="1002900"/>
          </a:xfrm>
          <a:prstGeom prst="rect">
            <a:avLst/>
          </a:prstGeom>
          <a:noFill/>
          <a:ln>
            <a:noFill/>
          </a:ln>
        </p:spPr>
      </p:pic>
      <p:cxnSp>
        <p:nvCxnSpPr>
          <p:cNvPr id="317" name="Google Shape;317;p33"/>
          <p:cNvCxnSpPr>
            <a:stCxn id="301" idx="2"/>
            <a:endCxn id="315" idx="0"/>
          </p:cNvCxnSpPr>
          <p:nvPr/>
        </p:nvCxnSpPr>
        <p:spPr>
          <a:xfrm rot="-5400000" flipH="1">
            <a:off x="3738225" y="7913963"/>
            <a:ext cx="1063800" cy="667800"/>
          </a:xfrm>
          <a:prstGeom prst="bentConnector3">
            <a:avLst>
              <a:gd name="adj1" fmla="val 49995"/>
            </a:avLst>
          </a:prstGeom>
          <a:noFill/>
          <a:ln w="38100" cap="flat" cmpd="sng">
            <a:solidFill>
              <a:schemeClr val="dk2"/>
            </a:solidFill>
            <a:prstDash val="solid"/>
            <a:round/>
            <a:headEnd type="none" w="med" len="med"/>
            <a:tailEnd type="none" w="med" len="med"/>
          </a:ln>
        </p:spPr>
      </p:cxnSp>
      <p:cxnSp>
        <p:nvCxnSpPr>
          <p:cNvPr id="318" name="Google Shape;318;p33"/>
          <p:cNvCxnSpPr>
            <a:stCxn id="301" idx="2"/>
            <a:endCxn id="313" idx="0"/>
          </p:cNvCxnSpPr>
          <p:nvPr/>
        </p:nvCxnSpPr>
        <p:spPr>
          <a:xfrm rot="5400000">
            <a:off x="2635875" y="7479413"/>
            <a:ext cx="1063800" cy="1536900"/>
          </a:xfrm>
          <a:prstGeom prst="bentConnector3">
            <a:avLst>
              <a:gd name="adj1" fmla="val 49995"/>
            </a:avLst>
          </a:prstGeom>
          <a:noFill/>
          <a:ln w="38100" cap="flat" cmpd="sng">
            <a:solidFill>
              <a:schemeClr val="dk2"/>
            </a:solidFill>
            <a:prstDash val="solid"/>
            <a:round/>
            <a:headEnd type="none" w="med" len="med"/>
            <a:tailEnd type="none" w="med" len="med"/>
          </a:ln>
        </p:spPr>
      </p:cxnSp>
      <p:sp>
        <p:nvSpPr>
          <p:cNvPr id="319" name="Google Shape;319;p33"/>
          <p:cNvSpPr/>
          <p:nvPr/>
        </p:nvSpPr>
        <p:spPr>
          <a:xfrm>
            <a:off x="5790749" y="8779651"/>
            <a:ext cx="2109300" cy="1849200"/>
          </a:xfrm>
          <a:prstGeom prst="roundRect">
            <a:avLst>
              <a:gd name="adj" fmla="val 16667"/>
            </a:avLst>
          </a:prstGeom>
          <a:solidFill>
            <a:srgbClr val="B7B7B7"/>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sp>
        <p:nvSpPr>
          <p:cNvPr id="320" name="Google Shape;320;p33"/>
          <p:cNvSpPr/>
          <p:nvPr/>
        </p:nvSpPr>
        <p:spPr>
          <a:xfrm>
            <a:off x="8031974" y="8779638"/>
            <a:ext cx="2109300" cy="1849200"/>
          </a:xfrm>
          <a:prstGeom prst="roundRect">
            <a:avLst>
              <a:gd name="adj" fmla="val 16667"/>
            </a:avLst>
          </a:prstGeom>
          <a:solidFill>
            <a:srgbClr val="B7B7B7"/>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321" name="Google Shape;321;p33"/>
          <p:cNvPicPr preferRelativeResize="0"/>
          <p:nvPr/>
        </p:nvPicPr>
        <p:blipFill rotWithShape="1">
          <a:blip r:embed="rId7">
            <a:alphaModFix/>
          </a:blip>
          <a:srcRect l="40168" t="14686" r="37598" b="43266"/>
          <a:stretch/>
        </p:blipFill>
        <p:spPr>
          <a:xfrm>
            <a:off x="5936738" y="8897713"/>
            <a:ext cx="1817303" cy="1613051"/>
          </a:xfrm>
          <a:prstGeom prst="rect">
            <a:avLst/>
          </a:prstGeom>
          <a:noFill/>
          <a:ln>
            <a:noFill/>
          </a:ln>
        </p:spPr>
      </p:pic>
      <p:pic>
        <p:nvPicPr>
          <p:cNvPr id="322" name="Google Shape;322;p33"/>
          <p:cNvPicPr preferRelativeResize="0"/>
          <p:nvPr/>
        </p:nvPicPr>
        <p:blipFill>
          <a:blip r:embed="rId8">
            <a:alphaModFix/>
          </a:blip>
          <a:stretch>
            <a:fillRect/>
          </a:stretch>
        </p:blipFill>
        <p:spPr>
          <a:xfrm>
            <a:off x="8363347" y="8987135"/>
            <a:ext cx="1446550" cy="1446550"/>
          </a:xfrm>
          <a:prstGeom prst="rect">
            <a:avLst/>
          </a:prstGeom>
          <a:noFill/>
          <a:ln w="38100" cap="flat" cmpd="sng">
            <a:solidFill>
              <a:schemeClr val="dk2"/>
            </a:solidFill>
            <a:prstDash val="solid"/>
            <a:round/>
            <a:headEnd type="none" w="sm" len="sm"/>
            <a:tailEnd type="none" w="sm" len="sm"/>
          </a:ln>
        </p:spPr>
      </p:pic>
      <p:cxnSp>
        <p:nvCxnSpPr>
          <p:cNvPr id="323" name="Google Shape;323;p33"/>
          <p:cNvCxnSpPr>
            <a:stCxn id="302" idx="2"/>
            <a:endCxn id="319" idx="0"/>
          </p:cNvCxnSpPr>
          <p:nvPr/>
        </p:nvCxnSpPr>
        <p:spPr>
          <a:xfrm rot="5400000">
            <a:off x="6912575" y="7648775"/>
            <a:ext cx="1063800" cy="1198200"/>
          </a:xfrm>
          <a:prstGeom prst="bentConnector3">
            <a:avLst>
              <a:gd name="adj1" fmla="val 49994"/>
            </a:avLst>
          </a:prstGeom>
          <a:noFill/>
          <a:ln w="38100" cap="flat" cmpd="sng">
            <a:solidFill>
              <a:schemeClr val="dk2"/>
            </a:solidFill>
            <a:prstDash val="solid"/>
            <a:round/>
            <a:headEnd type="none" w="med" len="med"/>
            <a:tailEnd type="none" w="med" len="med"/>
          </a:ln>
        </p:spPr>
      </p:cxnSp>
      <p:cxnSp>
        <p:nvCxnSpPr>
          <p:cNvPr id="324" name="Google Shape;324;p33"/>
          <p:cNvCxnSpPr>
            <a:stCxn id="302" idx="2"/>
            <a:endCxn id="320" idx="0"/>
          </p:cNvCxnSpPr>
          <p:nvPr/>
        </p:nvCxnSpPr>
        <p:spPr>
          <a:xfrm rot="-5400000" flipH="1">
            <a:off x="8033225" y="7726325"/>
            <a:ext cx="1063800" cy="1043100"/>
          </a:xfrm>
          <a:prstGeom prst="bentConnector3">
            <a:avLst>
              <a:gd name="adj1" fmla="val 49994"/>
            </a:avLst>
          </a:prstGeom>
          <a:noFill/>
          <a:ln w="38100" cap="flat" cmpd="sng">
            <a:solidFill>
              <a:schemeClr val="dk2"/>
            </a:solidFill>
            <a:prstDash val="solid"/>
            <a:round/>
            <a:headEnd type="none" w="med" len="med"/>
            <a:tailEnd type="none" w="med" len="med"/>
          </a:ln>
        </p:spPr>
      </p:cxnSp>
      <p:sp>
        <p:nvSpPr>
          <p:cNvPr id="325" name="Google Shape;325;p33"/>
          <p:cNvSpPr/>
          <p:nvPr/>
        </p:nvSpPr>
        <p:spPr>
          <a:xfrm>
            <a:off x="10382150" y="8779775"/>
            <a:ext cx="3800100" cy="32112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326" name="Google Shape;326;p33"/>
          <p:cNvPicPr preferRelativeResize="0"/>
          <p:nvPr/>
        </p:nvPicPr>
        <p:blipFill>
          <a:blip r:embed="rId9">
            <a:alphaModFix/>
          </a:blip>
          <a:stretch>
            <a:fillRect/>
          </a:stretch>
        </p:blipFill>
        <p:spPr>
          <a:xfrm>
            <a:off x="10556738" y="9227326"/>
            <a:ext cx="3450933" cy="2317601"/>
          </a:xfrm>
          <a:prstGeom prst="rect">
            <a:avLst/>
          </a:prstGeom>
          <a:noFill/>
          <a:ln w="38100" cap="flat" cmpd="sng">
            <a:solidFill>
              <a:schemeClr val="dk2"/>
            </a:solidFill>
            <a:prstDash val="solid"/>
            <a:round/>
            <a:headEnd type="none" w="sm" len="sm"/>
            <a:tailEnd type="none" w="sm" len="sm"/>
          </a:ln>
        </p:spPr>
      </p:pic>
      <p:cxnSp>
        <p:nvCxnSpPr>
          <p:cNvPr id="327" name="Google Shape;327;p33"/>
          <p:cNvCxnSpPr>
            <a:stCxn id="303" idx="2"/>
            <a:endCxn id="325" idx="0"/>
          </p:cNvCxnSpPr>
          <p:nvPr/>
        </p:nvCxnSpPr>
        <p:spPr>
          <a:xfrm rot="5400000">
            <a:off x="11955875" y="8042375"/>
            <a:ext cx="1063800" cy="411000"/>
          </a:xfrm>
          <a:prstGeom prst="bentConnector3">
            <a:avLst>
              <a:gd name="adj1" fmla="val 50000"/>
            </a:avLst>
          </a:prstGeom>
          <a:noFill/>
          <a:ln w="38100" cap="flat" cmpd="sng">
            <a:solidFill>
              <a:schemeClr val="dk2"/>
            </a:solidFill>
            <a:prstDash val="solid"/>
            <a:round/>
            <a:headEnd type="none" w="med" len="med"/>
            <a:tailEnd type="none" w="med" len="med"/>
          </a:ln>
        </p:spPr>
      </p:cxnSp>
      <p:sp>
        <p:nvSpPr>
          <p:cNvPr id="328" name="Google Shape;328;p33"/>
          <p:cNvSpPr/>
          <p:nvPr/>
        </p:nvSpPr>
        <p:spPr>
          <a:xfrm>
            <a:off x="14824113" y="8856738"/>
            <a:ext cx="3800100" cy="32112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sp>
        <p:nvSpPr>
          <p:cNvPr id="329" name="Google Shape;329;p33"/>
          <p:cNvSpPr/>
          <p:nvPr/>
        </p:nvSpPr>
        <p:spPr>
          <a:xfrm>
            <a:off x="19088625" y="8780525"/>
            <a:ext cx="3800100" cy="3211200"/>
          </a:xfrm>
          <a:prstGeom prst="roundRect">
            <a:avLst>
              <a:gd name="adj" fmla="val 16667"/>
            </a:avLst>
          </a:prstGeom>
          <a:solidFill>
            <a:srgbClr val="A4C2F4"/>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rgbClr val="FFFFFF"/>
              </a:solidFill>
              <a:latin typeface="Proxima Nova Semibold"/>
              <a:ea typeface="Proxima Nova Semibold"/>
              <a:cs typeface="Proxima Nova Semibold"/>
              <a:sym typeface="Proxima Nova Semibold"/>
            </a:endParaRPr>
          </a:p>
        </p:txBody>
      </p:sp>
      <p:pic>
        <p:nvPicPr>
          <p:cNvPr id="330" name="Google Shape;330;p33"/>
          <p:cNvPicPr preferRelativeResize="0"/>
          <p:nvPr/>
        </p:nvPicPr>
        <p:blipFill>
          <a:blip r:embed="rId10">
            <a:alphaModFix/>
          </a:blip>
          <a:stretch>
            <a:fillRect/>
          </a:stretch>
        </p:blipFill>
        <p:spPr>
          <a:xfrm>
            <a:off x="14998700" y="9315250"/>
            <a:ext cx="3450924" cy="2141754"/>
          </a:xfrm>
          <a:prstGeom prst="rect">
            <a:avLst/>
          </a:prstGeom>
          <a:noFill/>
          <a:ln w="38100" cap="flat" cmpd="sng">
            <a:solidFill>
              <a:schemeClr val="dk2"/>
            </a:solidFill>
            <a:prstDash val="solid"/>
            <a:round/>
            <a:headEnd type="none" w="sm" len="sm"/>
            <a:tailEnd type="none" w="sm" len="sm"/>
          </a:ln>
        </p:spPr>
      </p:pic>
      <p:pic>
        <p:nvPicPr>
          <p:cNvPr id="331" name="Google Shape;331;p33"/>
          <p:cNvPicPr preferRelativeResize="0"/>
          <p:nvPr/>
        </p:nvPicPr>
        <p:blipFill>
          <a:blip r:embed="rId11">
            <a:alphaModFix/>
          </a:blip>
          <a:stretch>
            <a:fillRect/>
          </a:stretch>
        </p:blipFill>
        <p:spPr>
          <a:xfrm>
            <a:off x="19266075" y="9326855"/>
            <a:ext cx="3445200" cy="2118520"/>
          </a:xfrm>
          <a:prstGeom prst="rect">
            <a:avLst/>
          </a:prstGeom>
          <a:noFill/>
          <a:ln w="38100" cap="flat" cmpd="sng">
            <a:solidFill>
              <a:schemeClr val="dk2"/>
            </a:solidFill>
            <a:prstDash val="solid"/>
            <a:round/>
            <a:headEnd type="none" w="sm" len="sm"/>
            <a:tailEnd type="none" w="sm" len="sm"/>
          </a:ln>
        </p:spPr>
      </p:pic>
      <p:cxnSp>
        <p:nvCxnSpPr>
          <p:cNvPr id="332" name="Google Shape;332;p33"/>
          <p:cNvCxnSpPr>
            <a:stCxn id="304" idx="2"/>
            <a:endCxn id="328" idx="0"/>
          </p:cNvCxnSpPr>
          <p:nvPr/>
        </p:nvCxnSpPr>
        <p:spPr>
          <a:xfrm rot="-5400000" flipH="1">
            <a:off x="15971063" y="8103725"/>
            <a:ext cx="1140900" cy="365400"/>
          </a:xfrm>
          <a:prstGeom prst="bentConnector3">
            <a:avLst>
              <a:gd name="adj1" fmla="val 49994"/>
            </a:avLst>
          </a:prstGeom>
          <a:noFill/>
          <a:ln w="38100" cap="flat" cmpd="sng">
            <a:solidFill>
              <a:schemeClr val="dk2"/>
            </a:solidFill>
            <a:prstDash val="solid"/>
            <a:round/>
            <a:headEnd type="none" w="med" len="med"/>
            <a:tailEnd type="none" w="med" len="med"/>
          </a:ln>
        </p:spPr>
      </p:cxnSp>
      <p:cxnSp>
        <p:nvCxnSpPr>
          <p:cNvPr id="333" name="Google Shape;333;p33"/>
          <p:cNvCxnSpPr>
            <a:stCxn id="305" idx="2"/>
            <a:endCxn id="329" idx="0"/>
          </p:cNvCxnSpPr>
          <p:nvPr/>
        </p:nvCxnSpPr>
        <p:spPr>
          <a:xfrm rot="-5400000" flipH="1">
            <a:off x="20095175" y="7887125"/>
            <a:ext cx="1064700" cy="722400"/>
          </a:xfrm>
          <a:prstGeom prst="bentConnector3">
            <a:avLst>
              <a:gd name="adj1" fmla="val 50007"/>
            </a:avLst>
          </a:prstGeom>
          <a:noFill/>
          <a:ln w="38100" cap="flat" cmpd="sng">
            <a:solidFill>
              <a:schemeClr val="dk2"/>
            </a:solidFill>
            <a:prstDash val="solid"/>
            <a:round/>
            <a:headEnd type="none" w="med" len="med"/>
            <a:tailEnd type="none" w="med" len="med"/>
          </a:ln>
        </p:spPr>
      </p:cxnSp>
    </p:spTree>
  </p:cSld>
  <p:clrMapOvr>
    <a:overrideClrMapping bg1="lt1" tx1="dk1" bg2="lt2" tx2="dk2" accent1="accent1" accent2="accent2" accent3="accent3" accent4="accent4" accent5="accent5" accent6="accent6" hlink="hlink" folHlink="folHlink"/>
  </p:clrMapOvr>
</p:sld>
</file>

<file path=ppt/slides/slide9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37"/>
        <p:cNvGrpSpPr/>
        <p:nvPr/>
      </p:nvGrpSpPr>
      <p:grpSpPr>
        <a:xfrm>
          <a:off x="0" y="0"/>
          <a:ext cx="0" cy="0"/>
          <a:chOff x="0" y="0"/>
          <a:chExt cx="0" cy="0"/>
        </a:xfrm>
      </p:grpSpPr>
      <p:sp>
        <p:nvSpPr>
          <p:cNvPr id="1638" name="Google Shape;1638;p125"/>
          <p:cNvSpPr txBox="1">
            <a:spLocks noGrp="1"/>
          </p:cNvSpPr>
          <p:nvPr>
            <p:ph type="body" idx="4294967295"/>
          </p:nvPr>
        </p:nvSpPr>
        <p:spPr>
          <a:xfrm>
            <a:off x="0" y="2450306"/>
            <a:ext cx="20948650" cy="8815388"/>
          </a:xfrm>
          <a:prstGeom prst="rect">
            <a:avLst/>
          </a:prstGeom>
          <a:noFill/>
          <a:ln>
            <a:noFill/>
          </a:ln>
        </p:spPr>
        <p:txBody>
          <a:bodyPr spcFirstLastPara="1" wrap="square" lIns="243750" tIns="243750" rIns="243750" bIns="243750" anchor="t" anchorCtr="0">
            <a:noAutofit/>
          </a:bodyPr>
          <a:lstStyle/>
          <a:p>
            <a:pPr marL="457200" lvl="0" indent="-552450" algn="l" rtl="0">
              <a:lnSpc>
                <a:spcPct val="125000"/>
              </a:lnSpc>
              <a:spcBef>
                <a:spcPts val="0"/>
              </a:spcBef>
              <a:spcAft>
                <a:spcPts val="0"/>
              </a:spcAft>
              <a:buClr>
                <a:schemeClr val="dk2"/>
              </a:buClr>
              <a:buSzPts val="5100"/>
              <a:buFont typeface="Proxima Nova"/>
              <a:buChar char="●"/>
            </a:pPr>
            <a:r>
              <a:rPr lang="en-US" sz="5100" dirty="0">
                <a:solidFill>
                  <a:schemeClr val="dk2"/>
                </a:solidFill>
                <a:latin typeface="Proxima Nova"/>
                <a:ea typeface="Proxima Nova"/>
                <a:cs typeface="Proxima Nova"/>
                <a:sym typeface="Proxima Nova"/>
              </a:rPr>
              <a:t>A refresher on puzzle requirements:</a:t>
            </a:r>
            <a:endParaRPr sz="5100" dirty="0">
              <a:solidFill>
                <a:schemeClr val="dk2"/>
              </a:solidFill>
              <a:latin typeface="Proxima Nova"/>
              <a:ea typeface="Proxima Nova"/>
              <a:cs typeface="Proxima Nova"/>
              <a:sym typeface="Proxima Nova"/>
            </a:endParaRPr>
          </a:p>
          <a:p>
            <a:pPr marL="914400" lvl="1" indent="-552450" algn="l" rtl="0">
              <a:lnSpc>
                <a:spcPct val="125000"/>
              </a:lnSpc>
              <a:spcBef>
                <a:spcPts val="0"/>
              </a:spcBef>
              <a:spcAft>
                <a:spcPts val="0"/>
              </a:spcAft>
              <a:buClr>
                <a:schemeClr val="dk2"/>
              </a:buClr>
              <a:buSzPts val="5100"/>
              <a:buFont typeface="Proxima Nova"/>
              <a:buChar char="○"/>
            </a:pPr>
            <a:r>
              <a:rPr lang="en-US" sz="5100" dirty="0">
                <a:solidFill>
                  <a:schemeClr val="dk2"/>
                </a:solidFill>
                <a:latin typeface="Proxima Nova"/>
                <a:ea typeface="Proxima Nova"/>
                <a:cs typeface="Proxima Nova"/>
                <a:sym typeface="Proxima Nova"/>
              </a:rPr>
              <a:t>Quick to verify</a:t>
            </a:r>
            <a:endParaRPr sz="5100" dirty="0">
              <a:solidFill>
                <a:schemeClr val="dk2"/>
              </a:solidFill>
              <a:latin typeface="Proxima Nova"/>
              <a:ea typeface="Proxima Nova"/>
              <a:cs typeface="Proxima Nova"/>
              <a:sym typeface="Proxima Nova"/>
            </a:endParaRPr>
          </a:p>
          <a:p>
            <a:pPr marL="914400" lvl="1" indent="-552450" algn="l" rtl="0">
              <a:lnSpc>
                <a:spcPct val="125000"/>
              </a:lnSpc>
              <a:spcBef>
                <a:spcPts val="0"/>
              </a:spcBef>
              <a:spcAft>
                <a:spcPts val="0"/>
              </a:spcAft>
              <a:buClr>
                <a:schemeClr val="dk2"/>
              </a:buClr>
              <a:buSzPts val="5100"/>
              <a:buFont typeface="Proxima Nova"/>
              <a:buChar char="○"/>
            </a:pPr>
            <a:r>
              <a:rPr lang="en-US" sz="5100" dirty="0">
                <a:solidFill>
                  <a:schemeClr val="dk2"/>
                </a:solidFill>
                <a:latin typeface="Proxima Nova"/>
                <a:ea typeface="Proxima Nova"/>
                <a:cs typeface="Proxima Nova"/>
                <a:sym typeface="Proxima Nova"/>
              </a:rPr>
              <a:t>Adjustable difficulty</a:t>
            </a:r>
            <a:endParaRPr sz="5100" dirty="0">
              <a:solidFill>
                <a:schemeClr val="dk2"/>
              </a:solidFill>
              <a:latin typeface="Proxima Nova"/>
              <a:ea typeface="Proxima Nova"/>
              <a:cs typeface="Proxima Nova"/>
              <a:sym typeface="Proxima Nova"/>
            </a:endParaRPr>
          </a:p>
          <a:p>
            <a:pPr marL="914400" lvl="1" indent="-552450" algn="l" rtl="0">
              <a:lnSpc>
                <a:spcPct val="125000"/>
              </a:lnSpc>
              <a:spcBef>
                <a:spcPts val="0"/>
              </a:spcBef>
              <a:spcAft>
                <a:spcPts val="0"/>
              </a:spcAft>
              <a:buClr>
                <a:schemeClr val="dk2"/>
              </a:buClr>
              <a:buSzPts val="5100"/>
              <a:buFont typeface="Proxima Nova"/>
              <a:buChar char="○"/>
            </a:pPr>
            <a:r>
              <a:rPr lang="en-US" sz="5100" dirty="0">
                <a:solidFill>
                  <a:schemeClr val="dk2"/>
                </a:solidFill>
                <a:latin typeface="Proxima Nova"/>
                <a:ea typeface="Proxima Nova"/>
                <a:cs typeface="Proxima Nova"/>
                <a:sym typeface="Proxima Nova"/>
              </a:rPr>
              <a:t>Computationally difficult</a:t>
            </a:r>
            <a:endParaRPr sz="5100" dirty="0">
              <a:solidFill>
                <a:schemeClr val="dk2"/>
              </a:solidFill>
              <a:latin typeface="Proxima Nova"/>
              <a:ea typeface="Proxima Nova"/>
              <a:cs typeface="Proxima Nova"/>
              <a:sym typeface="Proxima Nova"/>
            </a:endParaRPr>
          </a:p>
          <a:p>
            <a:pPr marL="914400" lvl="1" indent="-552450" algn="l" rtl="0">
              <a:lnSpc>
                <a:spcPct val="125000"/>
              </a:lnSpc>
              <a:spcBef>
                <a:spcPts val="0"/>
              </a:spcBef>
              <a:spcAft>
                <a:spcPts val="0"/>
              </a:spcAft>
              <a:buClr>
                <a:schemeClr val="dk2"/>
              </a:buClr>
              <a:buSzPts val="5100"/>
              <a:buFont typeface="Proxima Nova"/>
              <a:buChar char="○"/>
            </a:pPr>
            <a:r>
              <a:rPr lang="en-US" sz="5100" dirty="0">
                <a:solidFill>
                  <a:schemeClr val="dk2"/>
                </a:solidFill>
                <a:latin typeface="Proxima Nova"/>
                <a:ea typeface="Proxima Nova"/>
                <a:cs typeface="Proxima Nova"/>
                <a:sym typeface="Proxima Nova"/>
              </a:rPr>
              <a:t>Solving rate proportional to computational power</a:t>
            </a:r>
            <a:endParaRPr sz="5100" dirty="0">
              <a:solidFill>
                <a:schemeClr val="dk2"/>
              </a:solidFill>
              <a:latin typeface="Proxima Nova"/>
              <a:ea typeface="Proxima Nova"/>
              <a:cs typeface="Proxima Nova"/>
              <a:sym typeface="Proxima Nova"/>
            </a:endParaRPr>
          </a:p>
          <a:p>
            <a:pPr marL="914400" lvl="1" indent="-552450" algn="l" rtl="0">
              <a:lnSpc>
                <a:spcPct val="125000"/>
              </a:lnSpc>
              <a:spcBef>
                <a:spcPts val="0"/>
              </a:spcBef>
              <a:spcAft>
                <a:spcPts val="0"/>
              </a:spcAft>
              <a:buClr>
                <a:schemeClr val="dk2"/>
              </a:buClr>
              <a:buSzPts val="5100"/>
              <a:buFont typeface="Proxima Nova"/>
              <a:buChar char="○"/>
            </a:pPr>
            <a:r>
              <a:rPr lang="en-US" sz="5100" dirty="0">
                <a:solidFill>
                  <a:schemeClr val="dk2"/>
                </a:solidFill>
                <a:latin typeface="Proxima Nova"/>
                <a:ea typeface="Proxima Nova"/>
                <a:cs typeface="Proxima Nova"/>
                <a:sym typeface="Proxima Nova"/>
              </a:rPr>
              <a:t>“Progress free”</a:t>
            </a:r>
            <a:endParaRPr sz="5100" dirty="0">
              <a:solidFill>
                <a:schemeClr val="dk2"/>
              </a:solidFill>
              <a:latin typeface="Proxima Nova"/>
              <a:ea typeface="Proxima Nova"/>
              <a:cs typeface="Proxima Nova"/>
              <a:sym typeface="Proxima Nova"/>
            </a:endParaRPr>
          </a:p>
          <a:p>
            <a:pPr marL="914400" lvl="1" indent="-552450" algn="l" rtl="0">
              <a:lnSpc>
                <a:spcPct val="125000"/>
              </a:lnSpc>
              <a:spcBef>
                <a:spcPts val="0"/>
              </a:spcBef>
              <a:spcAft>
                <a:spcPts val="0"/>
              </a:spcAft>
              <a:buClr>
                <a:schemeClr val="dk2"/>
              </a:buClr>
              <a:buSzPts val="5100"/>
              <a:buFont typeface="Proxima Nova"/>
              <a:buChar char="○"/>
            </a:pPr>
            <a:r>
              <a:rPr lang="en-US" sz="5100" dirty="0" err="1">
                <a:solidFill>
                  <a:schemeClr val="dk2"/>
                </a:solidFill>
                <a:latin typeface="Proxima Nova"/>
                <a:ea typeface="Proxima Nova"/>
                <a:cs typeface="Proxima Nova"/>
                <a:sym typeface="Proxima Nova"/>
              </a:rPr>
              <a:t>Pseudorandomly</a:t>
            </a:r>
            <a:r>
              <a:rPr lang="en-US" sz="5100" dirty="0">
                <a:solidFill>
                  <a:schemeClr val="dk2"/>
                </a:solidFill>
                <a:latin typeface="Proxima Nova"/>
                <a:ea typeface="Proxima Nova"/>
                <a:cs typeface="Proxima Nova"/>
                <a:sym typeface="Proxima Nova"/>
              </a:rPr>
              <a:t> generated</a:t>
            </a:r>
            <a:endParaRPr sz="5100" dirty="0">
              <a:solidFill>
                <a:schemeClr val="dk2"/>
              </a:solidFill>
              <a:latin typeface="Proxima Nova"/>
              <a:ea typeface="Proxima Nova"/>
              <a:cs typeface="Proxima Nova"/>
              <a:sym typeface="Proxima Nova"/>
            </a:endParaRPr>
          </a:p>
          <a:p>
            <a:pPr marL="457200" lvl="0" indent="-552450" algn="l" rtl="0">
              <a:lnSpc>
                <a:spcPct val="125000"/>
              </a:lnSpc>
              <a:spcBef>
                <a:spcPts val="0"/>
              </a:spcBef>
              <a:spcAft>
                <a:spcPts val="0"/>
              </a:spcAft>
              <a:buClr>
                <a:schemeClr val="dk2"/>
              </a:buClr>
              <a:buSzPts val="5100"/>
              <a:buFont typeface="Proxima Nova"/>
              <a:buChar char="●"/>
            </a:pPr>
            <a:r>
              <a:rPr lang="en-US" sz="5100" dirty="0">
                <a:solidFill>
                  <a:schemeClr val="dk2"/>
                </a:solidFill>
                <a:latin typeface="Proxima Nova"/>
                <a:ea typeface="Proxima Nova"/>
                <a:cs typeface="Proxima Nova"/>
                <a:sym typeface="Proxima Nova"/>
              </a:rPr>
              <a:t>Bitcoin’s puzzle is a “partial hash-preimage puzzle”</a:t>
            </a:r>
            <a:endParaRPr sz="5100" dirty="0">
              <a:solidFill>
                <a:schemeClr val="dk2"/>
              </a:solidFill>
              <a:latin typeface="Proxima Nova"/>
              <a:ea typeface="Proxima Nova"/>
              <a:cs typeface="Proxima Nova"/>
              <a:sym typeface="Proxima Nova"/>
            </a:endParaRPr>
          </a:p>
          <a:p>
            <a:pPr marL="914400" lvl="1" indent="-552450" algn="l" rtl="0">
              <a:lnSpc>
                <a:spcPct val="125000"/>
              </a:lnSpc>
              <a:spcBef>
                <a:spcPts val="0"/>
              </a:spcBef>
              <a:spcAft>
                <a:spcPts val="0"/>
              </a:spcAft>
              <a:buClr>
                <a:schemeClr val="dk2"/>
              </a:buClr>
              <a:buSzPts val="5100"/>
              <a:buFont typeface="Proxima Nova"/>
              <a:buChar char="○"/>
            </a:pPr>
            <a:r>
              <a:rPr lang="en-US" sz="5100" dirty="0">
                <a:solidFill>
                  <a:schemeClr val="dk2"/>
                </a:solidFill>
                <a:latin typeface="Proxima Nova"/>
                <a:ea typeface="Proxima Nova"/>
                <a:cs typeface="Proxima Nova"/>
                <a:sym typeface="Proxima Nova"/>
              </a:rPr>
              <a:t>Doesn’t matter what follows the prerequisite number of zeros</a:t>
            </a:r>
            <a:endParaRPr sz="3000" dirty="0">
              <a:latin typeface="Proxima Nova"/>
              <a:ea typeface="Proxima Nova"/>
              <a:cs typeface="Proxima Nova"/>
              <a:sym typeface="Proxima Nova"/>
            </a:endParaRPr>
          </a:p>
        </p:txBody>
      </p:sp>
      <p:sp>
        <p:nvSpPr>
          <p:cNvPr id="1639" name="Google Shape;1639;p125"/>
          <p:cNvSpPr txBox="1"/>
          <p:nvPr/>
        </p:nvSpPr>
        <p:spPr>
          <a:xfrm>
            <a:off x="2924725" y="1804924"/>
            <a:ext cx="110205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PUZZLE REQUIREMENTS REVIEW</a:t>
            </a:r>
            <a:endParaRPr sz="4500" b="1">
              <a:solidFill>
                <a:srgbClr val="696969"/>
              </a:solidFill>
              <a:latin typeface="Proxima Nova"/>
              <a:ea typeface="Proxima Nova"/>
              <a:cs typeface="Proxima Nova"/>
              <a:sym typeface="Proxima Nova"/>
            </a:endParaRPr>
          </a:p>
        </p:txBody>
      </p:sp>
      <p:sp>
        <p:nvSpPr>
          <p:cNvPr id="1640" name="Google Shape;1640;p125"/>
          <p:cNvSpPr txBox="1"/>
          <p:nvPr/>
        </p:nvSpPr>
        <p:spPr>
          <a:xfrm>
            <a:off x="2924725" y="461578"/>
            <a:ext cx="19464600" cy="1343346"/>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DECENTRALIZING MINING</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9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46"/>
        <p:cNvGrpSpPr/>
        <p:nvPr/>
      </p:nvGrpSpPr>
      <p:grpSpPr>
        <a:xfrm>
          <a:off x="0" y="0"/>
          <a:ext cx="0" cy="0"/>
          <a:chOff x="0" y="0"/>
          <a:chExt cx="0" cy="0"/>
        </a:xfrm>
      </p:grpSpPr>
      <p:sp>
        <p:nvSpPr>
          <p:cNvPr id="1647" name="Google Shape;1647;p126"/>
          <p:cNvSpPr txBox="1">
            <a:spLocks noGrp="1"/>
          </p:cNvSpPr>
          <p:nvPr>
            <p:ph type="body" idx="4294967295"/>
          </p:nvPr>
        </p:nvSpPr>
        <p:spPr>
          <a:xfrm>
            <a:off x="0" y="3427413"/>
            <a:ext cx="22447250" cy="8054975"/>
          </a:xfrm>
          <a:prstGeom prst="rect">
            <a:avLst/>
          </a:prstGeom>
          <a:noFill/>
          <a:ln>
            <a:noFill/>
          </a:ln>
        </p:spPr>
        <p:txBody>
          <a:bodyPr spcFirstLastPara="1" wrap="square" lIns="243750" tIns="243750" rIns="243750" bIns="243750" anchor="t" anchorCtr="0">
            <a:noAutofit/>
          </a:bodyPr>
          <a:lstStyle/>
          <a:p>
            <a:pPr marL="0" lvl="0" indent="0" algn="l" rtl="0">
              <a:lnSpc>
                <a:spcPct val="125000"/>
              </a:lnSpc>
              <a:spcBef>
                <a:spcPts val="0"/>
              </a:spcBef>
              <a:spcAft>
                <a:spcPts val="0"/>
              </a:spcAft>
              <a:buClr>
                <a:srgbClr val="000000"/>
              </a:buClr>
              <a:buSzPts val="1100"/>
              <a:buFont typeface="Arial"/>
              <a:buNone/>
            </a:pPr>
            <a:r>
              <a:rPr lang="en-US" sz="5800" b="1" i="1">
                <a:solidFill>
                  <a:schemeClr val="dk2"/>
                </a:solidFill>
                <a:latin typeface="Proxima Nova"/>
                <a:ea typeface="Proxima Nova"/>
                <a:cs typeface="Proxima Nova"/>
                <a:sym typeface="Proxima Nova"/>
              </a:rPr>
              <a:t>Memory-hard:</a:t>
            </a:r>
            <a:r>
              <a:rPr lang="en-US" sz="5800" i="1">
                <a:solidFill>
                  <a:schemeClr val="dk2"/>
                </a:solidFill>
                <a:latin typeface="Proxima Nova"/>
                <a:ea typeface="Proxima Nova"/>
                <a:cs typeface="Proxima Nova"/>
                <a:sym typeface="Proxima Nova"/>
              </a:rPr>
              <a:t> </a:t>
            </a:r>
            <a:r>
              <a:rPr lang="en-US" sz="5800">
                <a:solidFill>
                  <a:schemeClr val="dk2"/>
                </a:solidFill>
                <a:latin typeface="Proxima Nova"/>
                <a:ea typeface="Proxima Nova"/>
                <a:cs typeface="Proxima Nova"/>
                <a:sym typeface="Proxima Nova"/>
              </a:rPr>
              <a:t>requires large amount of </a:t>
            </a:r>
            <a:r>
              <a:rPr lang="en-US" sz="5800" u="sng">
                <a:solidFill>
                  <a:schemeClr val="dk2"/>
                </a:solidFill>
                <a:latin typeface="Proxima Nova"/>
                <a:ea typeface="Proxima Nova"/>
                <a:cs typeface="Proxima Nova"/>
                <a:sym typeface="Proxima Nova"/>
              </a:rPr>
              <a:t>memory</a:t>
            </a:r>
            <a:r>
              <a:rPr lang="en-US" sz="5800">
                <a:solidFill>
                  <a:schemeClr val="dk2"/>
                </a:solidFill>
                <a:latin typeface="Proxima Nova"/>
                <a:ea typeface="Proxima Nova"/>
                <a:cs typeface="Proxima Nova"/>
                <a:sym typeface="Proxima Nova"/>
              </a:rPr>
              <a:t> instead of </a:t>
            </a:r>
            <a:r>
              <a:rPr lang="en-US" sz="5800" u="sng">
                <a:solidFill>
                  <a:schemeClr val="dk2"/>
                </a:solidFill>
                <a:latin typeface="Proxima Nova"/>
                <a:ea typeface="Proxima Nova"/>
                <a:cs typeface="Proxima Nova"/>
                <a:sym typeface="Proxima Nova"/>
              </a:rPr>
              <a:t>computational power</a:t>
            </a:r>
            <a:endParaRPr sz="5800">
              <a:solidFill>
                <a:schemeClr val="dk2"/>
              </a:solidFill>
              <a:latin typeface="Proxima Nova"/>
              <a:ea typeface="Proxima Nova"/>
              <a:cs typeface="Proxima Nova"/>
              <a:sym typeface="Proxima Nova"/>
            </a:endParaRPr>
          </a:p>
          <a:p>
            <a:pPr marL="0" lvl="0" indent="0" algn="l" rtl="0">
              <a:lnSpc>
                <a:spcPct val="125000"/>
              </a:lnSpc>
              <a:spcBef>
                <a:spcPts val="0"/>
              </a:spcBef>
              <a:spcAft>
                <a:spcPts val="0"/>
              </a:spcAft>
              <a:buClr>
                <a:srgbClr val="000000"/>
              </a:buClr>
              <a:buSzPts val="1100"/>
              <a:buFont typeface="Arial"/>
              <a:buNone/>
            </a:pPr>
            <a:r>
              <a:rPr lang="en-US" sz="5800" b="1" i="1">
                <a:solidFill>
                  <a:schemeClr val="dk2"/>
                </a:solidFill>
                <a:latin typeface="Proxima Nova"/>
                <a:ea typeface="Proxima Nova"/>
                <a:cs typeface="Proxima Nova"/>
                <a:sym typeface="Proxima Nova"/>
              </a:rPr>
              <a:t>Memory-bound: </a:t>
            </a:r>
            <a:r>
              <a:rPr lang="en-US" sz="5800">
                <a:solidFill>
                  <a:schemeClr val="dk2"/>
                </a:solidFill>
                <a:latin typeface="Proxima Nova"/>
                <a:ea typeface="Proxima Nova"/>
                <a:cs typeface="Proxima Nova"/>
                <a:sym typeface="Proxima Nova"/>
              </a:rPr>
              <a:t>memory bottlenecks computation time</a:t>
            </a:r>
            <a:endParaRPr sz="5800">
              <a:solidFill>
                <a:schemeClr val="dk2"/>
              </a:solidFill>
              <a:latin typeface="Proxima Nova"/>
              <a:ea typeface="Proxima Nova"/>
              <a:cs typeface="Proxima Nova"/>
              <a:sym typeface="Proxima Nova"/>
            </a:endParaRPr>
          </a:p>
          <a:p>
            <a:pPr marL="0" lvl="0" indent="0" algn="l" rtl="0">
              <a:lnSpc>
                <a:spcPct val="125000"/>
              </a:lnSpc>
              <a:spcBef>
                <a:spcPts val="0"/>
              </a:spcBef>
              <a:spcAft>
                <a:spcPts val="0"/>
              </a:spcAft>
              <a:buClr>
                <a:srgbClr val="000000"/>
              </a:buClr>
              <a:buSzPts val="1100"/>
              <a:buFont typeface="Arial"/>
              <a:buNone/>
            </a:pPr>
            <a:endParaRPr sz="5800">
              <a:solidFill>
                <a:schemeClr val="dk2"/>
              </a:solidFill>
              <a:latin typeface="Proxima Nova"/>
              <a:ea typeface="Proxima Nova"/>
              <a:cs typeface="Proxima Nova"/>
              <a:sym typeface="Proxima Nova"/>
            </a:endParaRPr>
          </a:p>
          <a:p>
            <a:pPr marL="1219200" lvl="0" indent="-977900" algn="l" rtl="0">
              <a:lnSpc>
                <a:spcPct val="125000"/>
              </a:lnSpc>
              <a:spcBef>
                <a:spcPts val="0"/>
              </a:spcBef>
              <a:spcAft>
                <a:spcPts val="0"/>
              </a:spcAft>
              <a:buClr>
                <a:schemeClr val="dk2"/>
              </a:buClr>
              <a:buSzPts val="5800"/>
              <a:buFont typeface="Proxima Nova"/>
              <a:buChar char="●"/>
            </a:pPr>
            <a:r>
              <a:rPr lang="en-US" sz="5800">
                <a:solidFill>
                  <a:schemeClr val="dk2"/>
                </a:solidFill>
                <a:latin typeface="Proxima Nova"/>
                <a:ea typeface="Proxima Nova"/>
                <a:cs typeface="Proxima Nova"/>
                <a:sym typeface="Proxima Nova"/>
              </a:rPr>
              <a:t>Memory-hard puzzles viably deter ASICs:</a:t>
            </a:r>
            <a:endParaRPr sz="5800">
              <a:solidFill>
                <a:schemeClr val="dk2"/>
              </a:solidFill>
              <a:latin typeface="Proxima Nova"/>
              <a:ea typeface="Proxima Nova"/>
              <a:cs typeface="Proxima Nova"/>
              <a:sym typeface="Proxima Nova"/>
            </a:endParaRPr>
          </a:p>
          <a:p>
            <a:pPr marL="2438400" lvl="1" indent="-977900" algn="l" rtl="0">
              <a:lnSpc>
                <a:spcPct val="125000"/>
              </a:lnSpc>
              <a:spcBef>
                <a:spcPts val="0"/>
              </a:spcBef>
              <a:spcAft>
                <a:spcPts val="0"/>
              </a:spcAft>
              <a:buClr>
                <a:schemeClr val="dk2"/>
              </a:buClr>
              <a:buSzPts val="5800"/>
              <a:buFont typeface="Proxima Nova"/>
              <a:buChar char="○"/>
            </a:pPr>
            <a:r>
              <a:rPr lang="en-US" sz="5800">
                <a:solidFill>
                  <a:schemeClr val="dk2"/>
                </a:solidFill>
                <a:latin typeface="Proxima Nova"/>
                <a:ea typeface="Proxima Nova"/>
                <a:cs typeface="Proxima Nova"/>
                <a:sym typeface="Proxima Nova"/>
              </a:rPr>
              <a:t>ASICs are optimized to execute a specific algorithm</a:t>
            </a:r>
            <a:endParaRPr sz="5800">
              <a:solidFill>
                <a:schemeClr val="dk2"/>
              </a:solidFill>
              <a:latin typeface="Proxima Nova"/>
              <a:ea typeface="Proxima Nova"/>
              <a:cs typeface="Proxima Nova"/>
              <a:sym typeface="Proxima Nova"/>
            </a:endParaRPr>
          </a:p>
          <a:p>
            <a:pPr marL="3657600" lvl="2" indent="-977900" algn="l" rtl="0">
              <a:lnSpc>
                <a:spcPct val="125000"/>
              </a:lnSpc>
              <a:spcBef>
                <a:spcPts val="0"/>
              </a:spcBef>
              <a:spcAft>
                <a:spcPts val="0"/>
              </a:spcAft>
              <a:buClr>
                <a:schemeClr val="dk2"/>
              </a:buClr>
              <a:buSzPts val="5800"/>
              <a:buFont typeface="Proxima Nova"/>
              <a:buChar char="■"/>
            </a:pPr>
            <a:r>
              <a:rPr lang="en-US" sz="5800">
                <a:solidFill>
                  <a:schemeClr val="dk2"/>
                </a:solidFill>
                <a:latin typeface="Proxima Nova"/>
                <a:ea typeface="Proxima Nova"/>
                <a:cs typeface="Proxima Nova"/>
                <a:sym typeface="Proxima Nova"/>
              </a:rPr>
              <a:t>Useless optimization if memory is the limiting agent</a:t>
            </a:r>
            <a:endParaRPr sz="5800">
              <a:solidFill>
                <a:schemeClr val="dk2"/>
              </a:solidFill>
              <a:latin typeface="Proxima Nova"/>
              <a:ea typeface="Proxima Nova"/>
              <a:cs typeface="Proxima Nova"/>
              <a:sym typeface="Proxima Nova"/>
            </a:endParaRPr>
          </a:p>
        </p:txBody>
      </p:sp>
      <p:sp>
        <p:nvSpPr>
          <p:cNvPr id="1648" name="Google Shape;1648;p126"/>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ASIC-RESISTANCE</a:t>
            </a:r>
            <a:endParaRPr sz="4500" b="1">
              <a:solidFill>
                <a:srgbClr val="696969"/>
              </a:solidFill>
              <a:latin typeface="Proxima Nova"/>
              <a:ea typeface="Proxima Nova"/>
              <a:cs typeface="Proxima Nova"/>
              <a:sym typeface="Proxima Nova"/>
            </a:endParaRPr>
          </a:p>
        </p:txBody>
      </p:sp>
      <p:sp>
        <p:nvSpPr>
          <p:cNvPr id="7" name="Google Shape;1640;p125">
            <a:extLst>
              <a:ext uri="{FF2B5EF4-FFF2-40B4-BE49-F238E27FC236}">
                <a16:creationId xmlns:a16="http://schemas.microsoft.com/office/drawing/2014/main" id="{B6BBBD33-F3C1-476E-ABB2-4865824DF9E9}"/>
              </a:ext>
            </a:extLst>
          </p:cNvPr>
          <p:cNvSpPr txBox="1"/>
          <p:nvPr/>
        </p:nvSpPr>
        <p:spPr>
          <a:xfrm>
            <a:off x="2924725" y="461578"/>
            <a:ext cx="19464600" cy="1343346"/>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DECENTRALIZING MINING</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9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55"/>
        <p:cNvGrpSpPr/>
        <p:nvPr/>
      </p:nvGrpSpPr>
      <p:grpSpPr>
        <a:xfrm>
          <a:off x="0" y="0"/>
          <a:ext cx="0" cy="0"/>
          <a:chOff x="0" y="0"/>
          <a:chExt cx="0" cy="0"/>
        </a:xfrm>
      </p:grpSpPr>
      <p:pic>
        <p:nvPicPr>
          <p:cNvPr id="1656" name="Google Shape;1656;p127"/>
          <p:cNvPicPr preferRelativeResize="0"/>
          <p:nvPr/>
        </p:nvPicPr>
        <p:blipFill>
          <a:blip r:embed="rId5">
            <a:alphaModFix/>
          </a:blip>
          <a:stretch>
            <a:fillRect/>
          </a:stretch>
        </p:blipFill>
        <p:spPr>
          <a:xfrm>
            <a:off x="14330822" y="3"/>
            <a:ext cx="10046831" cy="5640598"/>
          </a:xfrm>
          <a:prstGeom prst="rect">
            <a:avLst/>
          </a:prstGeom>
          <a:noFill/>
          <a:ln>
            <a:noFill/>
          </a:ln>
        </p:spPr>
      </p:pic>
      <p:pic>
        <p:nvPicPr>
          <p:cNvPr id="1657" name="Google Shape;1657;p127"/>
          <p:cNvPicPr preferRelativeResize="0"/>
          <p:nvPr/>
        </p:nvPicPr>
        <p:blipFill>
          <a:blip r:embed="rId6">
            <a:alphaModFix/>
          </a:blip>
          <a:stretch>
            <a:fillRect/>
          </a:stretch>
        </p:blipFill>
        <p:spPr>
          <a:xfrm>
            <a:off x="13663345" y="5094333"/>
            <a:ext cx="10714307" cy="8532841"/>
          </a:xfrm>
          <a:prstGeom prst="rect">
            <a:avLst/>
          </a:prstGeom>
          <a:noFill/>
          <a:ln>
            <a:noFill/>
          </a:ln>
        </p:spPr>
      </p:pic>
      <p:pic>
        <p:nvPicPr>
          <p:cNvPr id="1658" name="Google Shape;1658;p127"/>
          <p:cNvPicPr preferRelativeResize="0"/>
          <p:nvPr/>
        </p:nvPicPr>
        <p:blipFill>
          <a:blip r:embed="rId7">
            <a:alphaModFix/>
          </a:blip>
          <a:stretch>
            <a:fillRect/>
          </a:stretch>
        </p:blipFill>
        <p:spPr>
          <a:xfrm>
            <a:off x="9569574" y="5902467"/>
            <a:ext cx="3811473" cy="3811412"/>
          </a:xfrm>
          <a:prstGeom prst="rect">
            <a:avLst/>
          </a:prstGeom>
          <a:noFill/>
          <a:ln>
            <a:noFill/>
          </a:ln>
        </p:spPr>
      </p:pic>
      <p:pic>
        <p:nvPicPr>
          <p:cNvPr id="1659" name="Google Shape;1659;p127"/>
          <p:cNvPicPr preferRelativeResize="0"/>
          <p:nvPr/>
        </p:nvPicPr>
        <p:blipFill>
          <a:blip r:embed="rId8">
            <a:alphaModFix/>
          </a:blip>
          <a:stretch>
            <a:fillRect/>
          </a:stretch>
        </p:blipFill>
        <p:spPr>
          <a:xfrm>
            <a:off x="10933585" y="2337066"/>
            <a:ext cx="3811474" cy="3800144"/>
          </a:xfrm>
          <a:prstGeom prst="rect">
            <a:avLst/>
          </a:prstGeom>
          <a:noFill/>
          <a:ln>
            <a:noFill/>
          </a:ln>
        </p:spPr>
      </p:pic>
      <p:pic>
        <p:nvPicPr>
          <p:cNvPr id="1660" name="Google Shape;1660;p127"/>
          <p:cNvPicPr preferRelativeResize="0"/>
          <p:nvPr/>
        </p:nvPicPr>
        <p:blipFill>
          <a:blip r:embed="rId9">
            <a:alphaModFix/>
          </a:blip>
          <a:stretch>
            <a:fillRect/>
          </a:stretch>
        </p:blipFill>
        <p:spPr>
          <a:xfrm>
            <a:off x="8989792" y="9714867"/>
            <a:ext cx="3811476" cy="3811476"/>
          </a:xfrm>
          <a:prstGeom prst="rect">
            <a:avLst/>
          </a:prstGeom>
          <a:noFill/>
          <a:ln>
            <a:noFill/>
          </a:ln>
        </p:spPr>
      </p:pic>
      <p:sp>
        <p:nvSpPr>
          <p:cNvPr id="1662" name="Google Shape;1662;p127"/>
          <p:cNvSpPr txBox="1"/>
          <p:nvPr/>
        </p:nvSpPr>
        <p:spPr>
          <a:xfrm>
            <a:off x="1079223" y="410981"/>
            <a:ext cx="13251599" cy="1308177"/>
          </a:xfrm>
          <a:prstGeom prst="rect">
            <a:avLst/>
          </a:prstGeom>
          <a:solidFill>
            <a:srgbClr val="004735"/>
          </a:solidFill>
          <a:ln>
            <a:noFill/>
          </a:ln>
        </p:spPr>
        <p:txBody>
          <a:bodyPr spcFirstLastPara="1" wrap="square" lIns="91425" tIns="45700" rIns="91425" bIns="45700" anchor="ctr" anchorCtr="0">
            <a:noAutofit/>
          </a:bodyPr>
          <a:lstStyle/>
          <a:p>
            <a:pPr marL="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DECENTRALIZING MINING</a:t>
            </a:r>
            <a:endParaRPr sz="7200" b="1" dirty="0">
              <a:solidFill>
                <a:schemeClr val="bg1"/>
              </a:solidFill>
              <a:latin typeface="Montserrat"/>
              <a:ea typeface="Montserrat"/>
              <a:cs typeface="Montserrat"/>
              <a:sym typeface="Montserrat"/>
            </a:endParaRPr>
          </a:p>
        </p:txBody>
      </p:sp>
      <p:sp>
        <p:nvSpPr>
          <p:cNvPr id="1663" name="Google Shape;1663;p127"/>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SCRYPT</a:t>
            </a:r>
            <a:endParaRPr sz="4500" b="1">
              <a:solidFill>
                <a:srgbClr val="BFBFBF"/>
              </a:solidFill>
              <a:latin typeface="Proxima Nova"/>
              <a:ea typeface="Proxima Nova"/>
              <a:cs typeface="Proxima Nova"/>
              <a:sym typeface="Proxima Nova"/>
            </a:endParaRPr>
          </a:p>
        </p:txBody>
      </p:sp>
      <p:sp>
        <p:nvSpPr>
          <p:cNvPr id="1664" name="Google Shape;1664;p127"/>
          <p:cNvSpPr txBox="1"/>
          <p:nvPr/>
        </p:nvSpPr>
        <p:spPr>
          <a:xfrm>
            <a:off x="1079223" y="2883400"/>
            <a:ext cx="9854400" cy="108456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None/>
            </a:pPr>
            <a:r>
              <a:rPr lang="en-US" sz="4800" b="1" dirty="0" err="1">
                <a:solidFill>
                  <a:schemeClr val="tx1"/>
                </a:solidFill>
                <a:latin typeface="Proxima Nova"/>
                <a:ea typeface="Proxima Nova"/>
                <a:cs typeface="Proxima Nova"/>
                <a:sym typeface="Proxima Nova"/>
              </a:rPr>
              <a:t>Scrypt</a:t>
            </a:r>
            <a:r>
              <a:rPr lang="en-US" sz="4800" dirty="0">
                <a:solidFill>
                  <a:schemeClr val="tx1"/>
                </a:solidFill>
                <a:latin typeface="Proxima Nova"/>
                <a:ea typeface="Proxima Nova"/>
                <a:cs typeface="Proxima Nova"/>
                <a:sym typeface="Proxima Nova"/>
              </a:rPr>
              <a:t> (“</a:t>
            </a:r>
            <a:r>
              <a:rPr lang="en-US" sz="4800" dirty="0" err="1">
                <a:solidFill>
                  <a:schemeClr val="tx1"/>
                </a:solidFill>
                <a:latin typeface="Proxima Nova"/>
                <a:ea typeface="Proxima Nova"/>
                <a:cs typeface="Proxima Nova"/>
                <a:sym typeface="Proxima Nova"/>
              </a:rPr>
              <a:t>ess</a:t>
            </a:r>
            <a:r>
              <a:rPr lang="en-US" sz="4800" dirty="0">
                <a:solidFill>
                  <a:schemeClr val="tx1"/>
                </a:solidFill>
                <a:latin typeface="Proxima Nova"/>
                <a:ea typeface="Proxima Nova"/>
                <a:cs typeface="Proxima Nova"/>
                <a:sym typeface="Proxima Nova"/>
              </a:rPr>
              <a:t> crypt”): a hash function. The mining puzzle is the same partial hash-preimage puzzle.</a:t>
            </a:r>
            <a:endParaRPr sz="4800" dirty="0">
              <a:solidFill>
                <a:schemeClr val="tx1"/>
              </a:solidFill>
              <a:latin typeface="Proxima Nova"/>
              <a:ea typeface="Proxima Nova"/>
              <a:cs typeface="Proxima Nova"/>
              <a:sym typeface="Proxima Nova"/>
            </a:endParaRPr>
          </a:p>
          <a:p>
            <a:pPr marL="0" marR="0" lvl="0" indent="0" algn="l" rtl="0">
              <a:lnSpc>
                <a:spcPct val="125000"/>
              </a:lnSpc>
              <a:spcBef>
                <a:spcPts val="0"/>
              </a:spcBef>
              <a:spcAft>
                <a:spcPts val="0"/>
              </a:spcAft>
              <a:buNone/>
            </a:pPr>
            <a:endParaRPr sz="4800" dirty="0">
              <a:solidFill>
                <a:schemeClr val="tx1"/>
              </a:solidFill>
              <a:latin typeface="Proxima Nova"/>
              <a:ea typeface="Proxima Nova"/>
              <a:cs typeface="Proxima Nova"/>
              <a:sym typeface="Proxima Nova"/>
            </a:endParaRPr>
          </a:p>
          <a:p>
            <a:pPr marL="0" marR="0" lvl="0" indent="0" algn="l" rtl="0">
              <a:lnSpc>
                <a:spcPct val="125000"/>
              </a:lnSpc>
              <a:spcBef>
                <a:spcPts val="0"/>
              </a:spcBef>
              <a:spcAft>
                <a:spcPts val="0"/>
              </a:spcAft>
              <a:buNone/>
            </a:pPr>
            <a:r>
              <a:rPr lang="en-US" sz="4800" dirty="0">
                <a:solidFill>
                  <a:schemeClr val="tx1"/>
                </a:solidFill>
                <a:latin typeface="Proxima Nova"/>
                <a:ea typeface="Proxima Nova"/>
                <a:cs typeface="Proxima Nova"/>
                <a:sym typeface="Proxima Nova"/>
              </a:rPr>
              <a:t>Design considerations:</a:t>
            </a:r>
            <a:endParaRPr sz="4800" dirty="0">
              <a:solidFill>
                <a:schemeClr val="tx1"/>
              </a:solidFill>
              <a:latin typeface="Proxima Nova"/>
              <a:ea typeface="Proxima Nova"/>
              <a:cs typeface="Proxima Nova"/>
              <a:sym typeface="Proxima Nova"/>
            </a:endParaRPr>
          </a:p>
          <a:p>
            <a:pPr marL="1219200" marR="0" lvl="0" indent="-914400" algn="l" rtl="0">
              <a:lnSpc>
                <a:spcPct val="125000"/>
              </a:lnSpc>
              <a:spcBef>
                <a:spcPts val="0"/>
              </a:spcBef>
              <a:spcAft>
                <a:spcPts val="0"/>
              </a:spcAft>
              <a:buClr>
                <a:schemeClr val="lt1"/>
              </a:buClr>
              <a:buSzPts val="4800"/>
              <a:buFont typeface="Proxima Nova"/>
              <a:buChar char="●"/>
            </a:pPr>
            <a:r>
              <a:rPr lang="en-US" sz="4800" dirty="0">
                <a:solidFill>
                  <a:schemeClr val="tx1"/>
                </a:solidFill>
                <a:latin typeface="Proxima Nova"/>
                <a:ea typeface="Proxima Nova"/>
                <a:cs typeface="Proxima Nova"/>
                <a:sym typeface="Proxima Nova"/>
              </a:rPr>
              <a:t>Used for hashing passwords</a:t>
            </a:r>
            <a:endParaRPr sz="4800" dirty="0">
              <a:solidFill>
                <a:schemeClr val="tx1"/>
              </a:solidFill>
              <a:latin typeface="Proxima Nova"/>
              <a:ea typeface="Proxima Nova"/>
              <a:cs typeface="Proxima Nova"/>
              <a:sym typeface="Proxima Nova"/>
            </a:endParaRPr>
          </a:p>
          <a:p>
            <a:pPr marL="1219200" marR="0" lvl="0" indent="-914400" algn="l" rtl="0">
              <a:lnSpc>
                <a:spcPct val="125000"/>
              </a:lnSpc>
              <a:spcBef>
                <a:spcPts val="0"/>
              </a:spcBef>
              <a:spcAft>
                <a:spcPts val="0"/>
              </a:spcAft>
              <a:buClr>
                <a:schemeClr val="lt1"/>
              </a:buClr>
              <a:buSzPts val="4800"/>
              <a:buFont typeface="Proxima Nova"/>
              <a:buChar char="●"/>
            </a:pPr>
            <a:r>
              <a:rPr lang="en-US" sz="4800" dirty="0">
                <a:solidFill>
                  <a:schemeClr val="tx1"/>
                </a:solidFill>
                <a:latin typeface="Proxima Nova"/>
                <a:ea typeface="Proxima Nova"/>
                <a:cs typeface="Proxima Nova"/>
                <a:sym typeface="Proxima Nova"/>
              </a:rPr>
              <a:t>Hard to brute-force</a:t>
            </a:r>
            <a:endParaRPr sz="4800" dirty="0">
              <a:solidFill>
                <a:schemeClr val="tx1"/>
              </a:solidFill>
              <a:latin typeface="Proxima Nova"/>
              <a:ea typeface="Proxima Nova"/>
              <a:cs typeface="Proxima Nova"/>
              <a:sym typeface="Proxima Nova"/>
            </a:endParaRPr>
          </a:p>
          <a:p>
            <a:pPr marL="0" marR="0" lvl="0" indent="0" algn="l" rtl="0">
              <a:lnSpc>
                <a:spcPct val="125000"/>
              </a:lnSpc>
              <a:spcBef>
                <a:spcPts val="0"/>
              </a:spcBef>
              <a:spcAft>
                <a:spcPts val="0"/>
              </a:spcAft>
              <a:buNone/>
            </a:pPr>
            <a:r>
              <a:rPr lang="en-US" sz="4800" dirty="0">
                <a:solidFill>
                  <a:schemeClr val="tx1"/>
                </a:solidFill>
                <a:latin typeface="Proxima Nova"/>
                <a:ea typeface="Proxima Nova"/>
                <a:cs typeface="Proxima Nova"/>
                <a:sym typeface="Proxima Nova"/>
              </a:rPr>
              <a:t>Used by Litecoin and </a:t>
            </a:r>
            <a:br>
              <a:rPr lang="en-US" sz="4800" dirty="0">
                <a:solidFill>
                  <a:schemeClr val="tx1"/>
                </a:solidFill>
                <a:latin typeface="Proxima Nova"/>
                <a:ea typeface="Proxima Nova"/>
                <a:cs typeface="Proxima Nova"/>
                <a:sym typeface="Proxima Nova"/>
              </a:rPr>
            </a:br>
            <a:r>
              <a:rPr lang="en-US" sz="4800" dirty="0">
                <a:solidFill>
                  <a:schemeClr val="tx1"/>
                </a:solidFill>
                <a:latin typeface="Proxima Nova"/>
                <a:ea typeface="Proxima Nova"/>
                <a:cs typeface="Proxima Nova"/>
                <a:sym typeface="Proxima Nova"/>
              </a:rPr>
              <a:t>Dogecoin</a:t>
            </a:r>
            <a:endParaRPr sz="4800" dirty="0">
              <a:solidFill>
                <a:schemeClr val="tx1"/>
              </a:solidFill>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9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68"/>
        <p:cNvGrpSpPr/>
        <p:nvPr/>
      </p:nvGrpSpPr>
      <p:grpSpPr>
        <a:xfrm>
          <a:off x="0" y="0"/>
          <a:ext cx="0" cy="0"/>
          <a:chOff x="0" y="0"/>
          <a:chExt cx="0" cy="0"/>
        </a:xfrm>
      </p:grpSpPr>
      <p:pic>
        <p:nvPicPr>
          <p:cNvPr id="1669" name="Google Shape;1669;p128"/>
          <p:cNvPicPr preferRelativeResize="0"/>
          <p:nvPr/>
        </p:nvPicPr>
        <p:blipFill>
          <a:blip r:embed="rId5">
            <a:alphaModFix/>
          </a:blip>
          <a:stretch>
            <a:fillRect/>
          </a:stretch>
        </p:blipFill>
        <p:spPr>
          <a:xfrm>
            <a:off x="11490807" y="4535537"/>
            <a:ext cx="12886842" cy="6156531"/>
          </a:xfrm>
          <a:prstGeom prst="rect">
            <a:avLst/>
          </a:prstGeom>
          <a:noFill/>
          <a:ln>
            <a:noFill/>
          </a:ln>
        </p:spPr>
      </p:pic>
      <p:sp>
        <p:nvSpPr>
          <p:cNvPr id="1672" name="Google Shape;1672;p128"/>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chemeClr val="accent2"/>
                </a:solidFill>
                <a:latin typeface="Proxima Nova"/>
                <a:ea typeface="Proxima Nova"/>
                <a:cs typeface="Proxima Nova"/>
                <a:sym typeface="Proxima Nova"/>
              </a:rPr>
              <a:t>SCRYPT</a:t>
            </a:r>
            <a:endParaRPr sz="4500" b="1">
              <a:solidFill>
                <a:srgbClr val="BFBFBF"/>
              </a:solidFill>
              <a:latin typeface="Proxima Nova"/>
              <a:ea typeface="Proxima Nova"/>
              <a:cs typeface="Proxima Nova"/>
              <a:sym typeface="Proxima Nova"/>
            </a:endParaRPr>
          </a:p>
        </p:txBody>
      </p:sp>
      <p:sp>
        <p:nvSpPr>
          <p:cNvPr id="1673" name="Google Shape;1673;p128"/>
          <p:cNvSpPr txBox="1"/>
          <p:nvPr/>
        </p:nvSpPr>
        <p:spPr>
          <a:xfrm>
            <a:off x="1289355" y="2392950"/>
            <a:ext cx="10242300" cy="89301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None/>
            </a:pPr>
            <a:r>
              <a:rPr lang="en-US" sz="3900" dirty="0">
                <a:solidFill>
                  <a:schemeClr val="tx1"/>
                </a:solidFill>
                <a:latin typeface="Proxima Nova"/>
                <a:ea typeface="Proxima Nova"/>
                <a:cs typeface="Proxima Nova"/>
                <a:sym typeface="Proxima Nova"/>
              </a:rPr>
              <a:t>Two main steps:</a:t>
            </a:r>
            <a:endParaRPr sz="3900" dirty="0">
              <a:solidFill>
                <a:schemeClr val="tx1"/>
              </a:solidFill>
              <a:latin typeface="Proxima Nova"/>
              <a:ea typeface="Proxima Nova"/>
              <a:cs typeface="Proxima Nova"/>
              <a:sym typeface="Proxima Nova"/>
            </a:endParaRPr>
          </a:p>
          <a:p>
            <a:pPr marL="1219200" marR="0" lvl="0" indent="-857250" algn="l" rtl="0">
              <a:lnSpc>
                <a:spcPct val="125000"/>
              </a:lnSpc>
              <a:spcBef>
                <a:spcPts val="0"/>
              </a:spcBef>
              <a:spcAft>
                <a:spcPts val="0"/>
              </a:spcAft>
              <a:buClr>
                <a:schemeClr val="lt1"/>
              </a:buClr>
              <a:buSzPts val="3900"/>
              <a:buFont typeface="Proxima Nova"/>
              <a:buAutoNum type="arabicPeriod"/>
            </a:pPr>
            <a:r>
              <a:rPr lang="en-US" sz="3900" dirty="0">
                <a:solidFill>
                  <a:schemeClr val="tx1"/>
                </a:solidFill>
                <a:latin typeface="Proxima Nova"/>
                <a:ea typeface="Proxima Nova"/>
                <a:cs typeface="Proxima Nova"/>
                <a:sym typeface="Proxima Nova"/>
              </a:rPr>
              <a:t>Fill buffer w/ interdependent </a:t>
            </a:r>
            <a:br>
              <a:rPr lang="en-US" sz="3900" dirty="0">
                <a:solidFill>
                  <a:schemeClr val="tx1"/>
                </a:solidFill>
                <a:latin typeface="Proxima Nova"/>
                <a:ea typeface="Proxima Nova"/>
                <a:cs typeface="Proxima Nova"/>
                <a:sym typeface="Proxima Nova"/>
              </a:rPr>
            </a:br>
            <a:r>
              <a:rPr lang="en-US" sz="3900" dirty="0">
                <a:solidFill>
                  <a:schemeClr val="tx1"/>
                </a:solidFill>
                <a:latin typeface="Proxima Nova"/>
                <a:ea typeface="Proxima Nova"/>
                <a:cs typeface="Proxima Nova"/>
                <a:sym typeface="Proxima Nova"/>
              </a:rPr>
              <a:t>data</a:t>
            </a:r>
            <a:endParaRPr sz="3900" dirty="0">
              <a:solidFill>
                <a:schemeClr val="tx1"/>
              </a:solidFill>
              <a:latin typeface="Proxima Nova"/>
              <a:ea typeface="Proxima Nova"/>
              <a:cs typeface="Proxima Nova"/>
              <a:sym typeface="Proxima Nova"/>
            </a:endParaRPr>
          </a:p>
          <a:p>
            <a:pPr marL="1219200" marR="0" lvl="0" indent="-857250" algn="l" rtl="0">
              <a:lnSpc>
                <a:spcPct val="125000"/>
              </a:lnSpc>
              <a:spcBef>
                <a:spcPts val="0"/>
              </a:spcBef>
              <a:spcAft>
                <a:spcPts val="0"/>
              </a:spcAft>
              <a:buClr>
                <a:schemeClr val="lt1"/>
              </a:buClr>
              <a:buSzPts val="3900"/>
              <a:buFont typeface="Proxima Nova"/>
              <a:buAutoNum type="arabicPeriod"/>
            </a:pPr>
            <a:r>
              <a:rPr lang="en-US" sz="3900" dirty="0">
                <a:solidFill>
                  <a:schemeClr val="tx1"/>
                </a:solidFill>
                <a:latin typeface="Proxima Nova"/>
                <a:ea typeface="Proxima Nova"/>
                <a:cs typeface="Proxima Nova"/>
                <a:sym typeface="Proxima Nova"/>
              </a:rPr>
              <a:t>Access data in pseudorandom way</a:t>
            </a:r>
            <a:endParaRPr sz="3900" dirty="0">
              <a:solidFill>
                <a:schemeClr val="tx1"/>
              </a:solidFill>
              <a:latin typeface="Proxima Nova"/>
              <a:ea typeface="Proxima Nova"/>
              <a:cs typeface="Proxima Nova"/>
              <a:sym typeface="Proxima Nova"/>
            </a:endParaRPr>
          </a:p>
          <a:p>
            <a:pPr marL="0" marR="0" lvl="0" indent="0" algn="l" rtl="0">
              <a:lnSpc>
                <a:spcPct val="125000"/>
              </a:lnSpc>
              <a:spcBef>
                <a:spcPts val="0"/>
              </a:spcBef>
              <a:spcAft>
                <a:spcPts val="0"/>
              </a:spcAft>
              <a:buNone/>
            </a:pPr>
            <a:endParaRPr sz="3900" dirty="0">
              <a:solidFill>
                <a:schemeClr val="tx1"/>
              </a:solidFill>
              <a:latin typeface="Proxima Nova"/>
              <a:ea typeface="Proxima Nova"/>
              <a:cs typeface="Proxima Nova"/>
              <a:sym typeface="Proxima Nova"/>
            </a:endParaRPr>
          </a:p>
          <a:p>
            <a:pPr marL="0" lvl="0" indent="0" algn="l" rtl="0">
              <a:lnSpc>
                <a:spcPct val="125000"/>
              </a:lnSpc>
              <a:spcBef>
                <a:spcPts val="0"/>
              </a:spcBef>
              <a:spcAft>
                <a:spcPts val="0"/>
              </a:spcAft>
              <a:buClr>
                <a:schemeClr val="dk2"/>
              </a:buClr>
              <a:buSzPts val="1100"/>
              <a:buFont typeface="Arial"/>
              <a:buNone/>
            </a:pPr>
            <a:r>
              <a:rPr lang="en-US" sz="3900" dirty="0">
                <a:solidFill>
                  <a:schemeClr val="tx1"/>
                </a:solidFill>
                <a:latin typeface="Proxima Nova"/>
                <a:ea typeface="Proxima Nova"/>
                <a:cs typeface="Proxima Nova"/>
                <a:sym typeface="Proxima Nova"/>
              </a:rPr>
              <a:t>Without using memory, </a:t>
            </a:r>
            <a:r>
              <a:rPr lang="en-US" sz="3900" dirty="0">
                <a:solidFill>
                  <a:schemeClr val="tx1"/>
                </a:solidFill>
                <a:latin typeface="Roboto Mono"/>
                <a:ea typeface="Roboto Mono"/>
                <a:cs typeface="Roboto Mono"/>
                <a:sym typeface="Roboto Mono"/>
              </a:rPr>
              <a:t>V[j]</a:t>
            </a:r>
            <a:r>
              <a:rPr lang="en-US" sz="3900" dirty="0">
                <a:solidFill>
                  <a:schemeClr val="tx1"/>
                </a:solidFill>
                <a:latin typeface="Proxima Nova"/>
                <a:ea typeface="Proxima Nova"/>
                <a:cs typeface="Proxima Nova"/>
                <a:sym typeface="Proxima Nova"/>
              </a:rPr>
              <a:t>, a previously computed value, must be computed on the fly.</a:t>
            </a:r>
            <a:endParaRPr sz="3900" dirty="0">
              <a:solidFill>
                <a:schemeClr val="tx1"/>
              </a:solidFill>
              <a:latin typeface="Proxima Nova"/>
              <a:ea typeface="Proxima Nova"/>
              <a:cs typeface="Proxima Nova"/>
              <a:sym typeface="Proxima Nova"/>
            </a:endParaRPr>
          </a:p>
          <a:p>
            <a:pPr marL="0" marR="0" lvl="0" indent="0" algn="l" rtl="0">
              <a:lnSpc>
                <a:spcPct val="125000"/>
              </a:lnSpc>
              <a:spcBef>
                <a:spcPts val="0"/>
              </a:spcBef>
              <a:spcAft>
                <a:spcPts val="0"/>
              </a:spcAft>
              <a:buNone/>
            </a:pPr>
            <a:endParaRPr sz="3900" dirty="0">
              <a:solidFill>
                <a:schemeClr val="tx1"/>
              </a:solidFill>
              <a:latin typeface="Proxima Nova"/>
              <a:ea typeface="Proxima Nova"/>
              <a:cs typeface="Proxima Nova"/>
              <a:sym typeface="Proxima Nova"/>
            </a:endParaRPr>
          </a:p>
          <a:p>
            <a:pPr marL="0" marR="0" lvl="0" indent="0" algn="l" rtl="0">
              <a:lnSpc>
                <a:spcPct val="125000"/>
              </a:lnSpc>
              <a:spcBef>
                <a:spcPts val="0"/>
              </a:spcBef>
              <a:spcAft>
                <a:spcPts val="0"/>
              </a:spcAft>
              <a:buNone/>
            </a:pPr>
            <a:r>
              <a:rPr lang="en-US" sz="3900" dirty="0">
                <a:solidFill>
                  <a:schemeClr val="tx1"/>
                </a:solidFill>
                <a:latin typeface="Proxima Nova"/>
                <a:ea typeface="Proxima Nova"/>
                <a:cs typeface="Proxima Nova"/>
                <a:sym typeface="Proxima Nova"/>
              </a:rPr>
              <a:t>Drawbacks:</a:t>
            </a:r>
            <a:endParaRPr sz="3900" dirty="0">
              <a:solidFill>
                <a:schemeClr val="tx1"/>
              </a:solidFill>
              <a:latin typeface="Proxima Nova"/>
              <a:ea typeface="Proxima Nova"/>
              <a:cs typeface="Proxima Nova"/>
              <a:sym typeface="Proxima Nova"/>
            </a:endParaRPr>
          </a:p>
          <a:p>
            <a:pPr marL="1219200" marR="0" lvl="0" indent="-857250" algn="l" rtl="0">
              <a:lnSpc>
                <a:spcPct val="125000"/>
              </a:lnSpc>
              <a:spcBef>
                <a:spcPts val="0"/>
              </a:spcBef>
              <a:spcAft>
                <a:spcPts val="0"/>
              </a:spcAft>
              <a:buClr>
                <a:schemeClr val="lt1"/>
              </a:buClr>
              <a:buSzPts val="3900"/>
              <a:buFont typeface="Proxima Nova"/>
              <a:buAutoNum type="arabicPeriod"/>
            </a:pPr>
            <a:r>
              <a:rPr lang="en-US" sz="3900" dirty="0">
                <a:solidFill>
                  <a:schemeClr val="tx1"/>
                </a:solidFill>
                <a:latin typeface="Proxima Nova"/>
                <a:ea typeface="Proxima Nova"/>
                <a:cs typeface="Proxima Nova"/>
                <a:sym typeface="Proxima Nova"/>
              </a:rPr>
              <a:t>Requires equal amount of memory </a:t>
            </a:r>
            <a:br>
              <a:rPr lang="en-US" sz="3900" dirty="0">
                <a:solidFill>
                  <a:schemeClr val="tx1"/>
                </a:solidFill>
                <a:latin typeface="Proxima Nova"/>
                <a:ea typeface="Proxima Nova"/>
                <a:cs typeface="Proxima Nova"/>
                <a:sym typeface="Proxima Nova"/>
              </a:rPr>
            </a:br>
            <a:r>
              <a:rPr lang="en-US" sz="3900" dirty="0">
                <a:solidFill>
                  <a:schemeClr val="tx1"/>
                </a:solidFill>
                <a:latin typeface="Proxima Nova"/>
                <a:ea typeface="Proxima Nova"/>
                <a:cs typeface="Proxima Nova"/>
                <a:sym typeface="Proxima Nova"/>
              </a:rPr>
              <a:t>to verify</a:t>
            </a:r>
            <a:endParaRPr sz="3900" dirty="0">
              <a:solidFill>
                <a:schemeClr val="tx1"/>
              </a:solidFill>
              <a:latin typeface="Proxima Nova"/>
              <a:ea typeface="Proxima Nova"/>
              <a:cs typeface="Proxima Nova"/>
              <a:sym typeface="Proxima Nova"/>
            </a:endParaRPr>
          </a:p>
          <a:p>
            <a:pPr marL="1219200" marR="0" lvl="0" indent="-857250" algn="l" rtl="0">
              <a:lnSpc>
                <a:spcPct val="125000"/>
              </a:lnSpc>
              <a:spcBef>
                <a:spcPts val="0"/>
              </a:spcBef>
              <a:spcAft>
                <a:spcPts val="0"/>
              </a:spcAft>
              <a:buClr>
                <a:schemeClr val="lt1"/>
              </a:buClr>
              <a:buSzPts val="3900"/>
              <a:buFont typeface="Proxima Nova"/>
              <a:buAutoNum type="arabicPeriod"/>
            </a:pPr>
            <a:r>
              <a:rPr lang="en-US" sz="3900" dirty="0">
                <a:solidFill>
                  <a:schemeClr val="tx1"/>
                </a:solidFill>
                <a:latin typeface="Proxima Nova"/>
                <a:ea typeface="Proxima Nova"/>
                <a:cs typeface="Proxima Nova"/>
                <a:sym typeface="Proxima Nova"/>
              </a:rPr>
              <a:t>ASIC developed; not resistant!</a:t>
            </a:r>
            <a:endParaRPr sz="3900" dirty="0">
              <a:solidFill>
                <a:schemeClr val="tx1"/>
              </a:solidFill>
              <a:latin typeface="Proxima Nova"/>
              <a:ea typeface="Proxima Nova"/>
              <a:cs typeface="Proxima Nova"/>
              <a:sym typeface="Proxima Nova"/>
            </a:endParaRPr>
          </a:p>
        </p:txBody>
      </p:sp>
      <p:sp>
        <p:nvSpPr>
          <p:cNvPr id="8" name="Google Shape;1640;p125">
            <a:extLst>
              <a:ext uri="{FF2B5EF4-FFF2-40B4-BE49-F238E27FC236}">
                <a16:creationId xmlns:a16="http://schemas.microsoft.com/office/drawing/2014/main" id="{7863F14E-1624-4AB3-9D0D-917D28017CA4}"/>
              </a:ext>
            </a:extLst>
          </p:cNvPr>
          <p:cNvSpPr txBox="1"/>
          <p:nvPr/>
        </p:nvSpPr>
        <p:spPr>
          <a:xfrm>
            <a:off x="2924725" y="461578"/>
            <a:ext cx="19464600" cy="1343346"/>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DECENTRALIZING MINING</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9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78"/>
        <p:cNvGrpSpPr/>
        <p:nvPr/>
      </p:nvGrpSpPr>
      <p:grpSpPr>
        <a:xfrm>
          <a:off x="0" y="0"/>
          <a:ext cx="0" cy="0"/>
          <a:chOff x="0" y="0"/>
          <a:chExt cx="0" cy="0"/>
        </a:xfrm>
      </p:grpSpPr>
      <p:sp>
        <p:nvSpPr>
          <p:cNvPr id="1679" name="Google Shape;1679;p129"/>
          <p:cNvSpPr txBox="1"/>
          <p:nvPr/>
        </p:nvSpPr>
        <p:spPr>
          <a:xfrm>
            <a:off x="1738957" y="2287050"/>
            <a:ext cx="11480600" cy="9322800"/>
          </a:xfrm>
          <a:prstGeom prst="rect">
            <a:avLst/>
          </a:prstGeom>
          <a:noFill/>
          <a:ln>
            <a:noFill/>
          </a:ln>
        </p:spPr>
        <p:txBody>
          <a:bodyPr spcFirstLastPara="1" wrap="square" lIns="0" tIns="0" rIns="0" bIns="0" anchor="t" anchorCtr="0">
            <a:noAutofit/>
          </a:bodyPr>
          <a:lstStyle/>
          <a:p>
            <a:pPr marL="1219200" marR="0" lvl="0" indent="-901700" algn="l" rtl="0">
              <a:lnSpc>
                <a:spcPct val="125000"/>
              </a:lnSpc>
              <a:spcBef>
                <a:spcPts val="0"/>
              </a:spcBef>
              <a:spcAft>
                <a:spcPts val="0"/>
              </a:spcAft>
              <a:buClr>
                <a:schemeClr val="dk2"/>
              </a:buClr>
              <a:buSzPts val="4600"/>
              <a:buFont typeface="Proxima Nova"/>
              <a:buChar char="●"/>
            </a:pPr>
            <a:r>
              <a:rPr lang="en-US" sz="4600" b="1" dirty="0">
                <a:solidFill>
                  <a:schemeClr val="dk2"/>
                </a:solidFill>
                <a:latin typeface="Proxima Nova"/>
                <a:ea typeface="Proxima Nova"/>
                <a:cs typeface="Proxima Nova"/>
                <a:sym typeface="Proxima Nova"/>
              </a:rPr>
              <a:t>x11 </a:t>
            </a:r>
            <a:r>
              <a:rPr lang="en-US" sz="4600" dirty="0">
                <a:solidFill>
                  <a:schemeClr val="dk2"/>
                </a:solidFill>
                <a:latin typeface="Proxima Nova"/>
                <a:ea typeface="Proxima Nova"/>
                <a:cs typeface="Proxima Nova"/>
                <a:sym typeface="Proxima Nova"/>
              </a:rPr>
              <a:t>or </a:t>
            </a:r>
            <a:r>
              <a:rPr lang="en-US" sz="4600" b="1" dirty="0">
                <a:solidFill>
                  <a:schemeClr val="dk2"/>
                </a:solidFill>
                <a:latin typeface="Proxima Nova"/>
                <a:ea typeface="Proxima Nova"/>
                <a:cs typeface="Proxima Nova"/>
                <a:sym typeface="Proxima Nova"/>
              </a:rPr>
              <a:t>x13</a:t>
            </a:r>
            <a:r>
              <a:rPr lang="en-US" sz="4600" dirty="0">
                <a:solidFill>
                  <a:schemeClr val="dk2"/>
                </a:solidFill>
                <a:latin typeface="Proxima Nova"/>
                <a:ea typeface="Proxima Nova"/>
                <a:cs typeface="Proxima Nova"/>
                <a:sym typeface="Proxima Nova"/>
              </a:rPr>
              <a:t>: Chain 11 or 13 different hash functions together respectively</a:t>
            </a:r>
            <a:endParaRPr sz="4600" dirty="0">
              <a:solidFill>
                <a:schemeClr val="dk2"/>
              </a:solidFill>
              <a:latin typeface="Proxima Nova"/>
              <a:ea typeface="Proxima Nova"/>
              <a:cs typeface="Proxima Nova"/>
              <a:sym typeface="Proxima Nova"/>
            </a:endParaRPr>
          </a:p>
          <a:p>
            <a:pPr marL="2438400" marR="0" lvl="1" indent="-901700" algn="l" rtl="0">
              <a:lnSpc>
                <a:spcPct val="125000"/>
              </a:lnSpc>
              <a:spcBef>
                <a:spcPts val="0"/>
              </a:spcBef>
              <a:spcAft>
                <a:spcPts val="0"/>
              </a:spcAft>
              <a:buClr>
                <a:schemeClr val="dk2"/>
              </a:buClr>
              <a:buSzPts val="4600"/>
              <a:buFont typeface="Proxima Nova"/>
              <a:buChar char="○"/>
            </a:pPr>
            <a:r>
              <a:rPr lang="en-US" sz="4600" dirty="0">
                <a:solidFill>
                  <a:schemeClr val="dk2"/>
                </a:solidFill>
                <a:latin typeface="Proxima Nova"/>
                <a:ea typeface="Proxima Nova"/>
                <a:cs typeface="Proxima Nova"/>
                <a:sym typeface="Proxima Nova"/>
              </a:rPr>
              <a:t>Used by DASH</a:t>
            </a:r>
            <a:endParaRPr sz="4600" dirty="0">
              <a:solidFill>
                <a:schemeClr val="dk2"/>
              </a:solidFill>
              <a:latin typeface="Proxima Nova"/>
              <a:ea typeface="Proxima Nova"/>
              <a:cs typeface="Proxima Nova"/>
              <a:sym typeface="Proxima Nova"/>
            </a:endParaRPr>
          </a:p>
          <a:p>
            <a:pPr marL="2438400" marR="0" lvl="1" indent="-901700" algn="l" rtl="0">
              <a:lnSpc>
                <a:spcPct val="125000"/>
              </a:lnSpc>
              <a:spcBef>
                <a:spcPts val="0"/>
              </a:spcBef>
              <a:spcAft>
                <a:spcPts val="0"/>
              </a:spcAft>
              <a:buClr>
                <a:schemeClr val="dk2"/>
              </a:buClr>
              <a:buSzPts val="4600"/>
              <a:buFont typeface="Proxima Nova"/>
              <a:buChar char="○"/>
            </a:pPr>
            <a:r>
              <a:rPr lang="en-US" sz="4600" dirty="0">
                <a:solidFill>
                  <a:schemeClr val="dk2"/>
                </a:solidFill>
                <a:latin typeface="Proxima Nova"/>
                <a:ea typeface="Proxima Nova"/>
                <a:cs typeface="Proxima Nova"/>
                <a:sym typeface="Proxima Nova"/>
              </a:rPr>
              <a:t>Significantly harder to design ASIC</a:t>
            </a:r>
            <a:endParaRPr sz="4600" dirty="0">
              <a:solidFill>
                <a:schemeClr val="dk2"/>
              </a:solidFill>
              <a:latin typeface="Proxima Nova"/>
              <a:ea typeface="Proxima Nova"/>
              <a:cs typeface="Proxima Nova"/>
              <a:sym typeface="Proxima Nova"/>
            </a:endParaRPr>
          </a:p>
          <a:p>
            <a:pPr marL="3657600" marR="0" lvl="2" indent="-901700" algn="l" rtl="0">
              <a:lnSpc>
                <a:spcPct val="125000"/>
              </a:lnSpc>
              <a:spcBef>
                <a:spcPts val="0"/>
              </a:spcBef>
              <a:spcAft>
                <a:spcPts val="0"/>
              </a:spcAft>
              <a:buClr>
                <a:schemeClr val="dk2"/>
              </a:buClr>
              <a:buSzPts val="4600"/>
              <a:buFont typeface="Proxima Nova"/>
              <a:buChar char="■"/>
            </a:pPr>
            <a:r>
              <a:rPr lang="en-US" sz="4600" dirty="0">
                <a:solidFill>
                  <a:schemeClr val="dk2"/>
                </a:solidFill>
                <a:latin typeface="Proxima Nova"/>
                <a:ea typeface="Proxima Nova"/>
                <a:cs typeface="Proxima Nova"/>
                <a:sym typeface="Proxima Nova"/>
              </a:rPr>
              <a:t>...but not impossible, mind you</a:t>
            </a:r>
            <a:endParaRPr sz="4600" dirty="0">
              <a:solidFill>
                <a:schemeClr val="dk2"/>
              </a:solidFill>
              <a:latin typeface="Proxima Nova"/>
              <a:ea typeface="Proxima Nova"/>
              <a:cs typeface="Proxima Nova"/>
              <a:sym typeface="Proxima Nova"/>
            </a:endParaRPr>
          </a:p>
          <a:p>
            <a:pPr marL="1219200" marR="0" lvl="0" indent="-901700" algn="l" rtl="0">
              <a:lnSpc>
                <a:spcPct val="125000"/>
              </a:lnSpc>
              <a:spcBef>
                <a:spcPts val="0"/>
              </a:spcBef>
              <a:spcAft>
                <a:spcPts val="0"/>
              </a:spcAft>
              <a:buClr>
                <a:schemeClr val="dk2"/>
              </a:buClr>
              <a:buSzPts val="4600"/>
              <a:buFont typeface="Proxima Nova"/>
              <a:buChar char="●"/>
            </a:pPr>
            <a:r>
              <a:rPr lang="en-US" sz="4600" dirty="0">
                <a:solidFill>
                  <a:schemeClr val="dk2"/>
                </a:solidFill>
                <a:latin typeface="Proxima Nova"/>
                <a:ea typeface="Proxima Nova"/>
                <a:cs typeface="Proxima Nova"/>
                <a:sym typeface="Proxima Nova"/>
              </a:rPr>
              <a:t>Periodically switching mining puzzle</a:t>
            </a:r>
            <a:endParaRPr sz="4600" dirty="0">
              <a:solidFill>
                <a:schemeClr val="dk2"/>
              </a:solidFill>
              <a:latin typeface="Proxima Nova"/>
              <a:ea typeface="Proxima Nova"/>
              <a:cs typeface="Proxima Nova"/>
              <a:sym typeface="Proxima Nova"/>
            </a:endParaRPr>
          </a:p>
          <a:p>
            <a:pPr marL="2438400" marR="0" lvl="1" indent="-901700" algn="l" rtl="0">
              <a:lnSpc>
                <a:spcPct val="125000"/>
              </a:lnSpc>
              <a:spcBef>
                <a:spcPts val="0"/>
              </a:spcBef>
              <a:spcAft>
                <a:spcPts val="0"/>
              </a:spcAft>
              <a:buClr>
                <a:schemeClr val="dk2"/>
              </a:buClr>
              <a:buSzPts val="4600"/>
              <a:buFont typeface="Proxima Nova"/>
              <a:buChar char="○"/>
            </a:pPr>
            <a:r>
              <a:rPr lang="en-US" sz="4600" dirty="0">
                <a:solidFill>
                  <a:schemeClr val="dk2"/>
                </a:solidFill>
                <a:latin typeface="Proxima Nova"/>
                <a:ea typeface="Proxima Nova"/>
                <a:cs typeface="Proxima Nova"/>
                <a:sym typeface="Proxima Nova"/>
              </a:rPr>
              <a:t>Going from SHA-1 to SHA-3 to </a:t>
            </a:r>
            <a:br>
              <a:rPr lang="en-US" sz="4600" dirty="0">
                <a:solidFill>
                  <a:schemeClr val="dk2"/>
                </a:solidFill>
                <a:latin typeface="Proxima Nova"/>
                <a:ea typeface="Proxima Nova"/>
                <a:cs typeface="Proxima Nova"/>
                <a:sym typeface="Proxima Nova"/>
              </a:rPr>
            </a:br>
            <a:r>
              <a:rPr lang="en-US" sz="4600" dirty="0" err="1">
                <a:solidFill>
                  <a:schemeClr val="dk2"/>
                </a:solidFill>
                <a:latin typeface="Proxima Nova"/>
                <a:ea typeface="Proxima Nova"/>
                <a:cs typeface="Proxima Nova"/>
                <a:sym typeface="Proxima Nova"/>
              </a:rPr>
              <a:t>Scrypt</a:t>
            </a:r>
            <a:r>
              <a:rPr lang="en-US" sz="4600" dirty="0">
                <a:solidFill>
                  <a:schemeClr val="dk2"/>
                </a:solidFill>
                <a:latin typeface="Proxima Nova"/>
                <a:ea typeface="Proxima Nova"/>
                <a:cs typeface="Proxima Nova"/>
                <a:sym typeface="Proxima Nova"/>
              </a:rPr>
              <a:t> for 6 months each</a:t>
            </a:r>
            <a:endParaRPr sz="4600" dirty="0">
              <a:solidFill>
                <a:schemeClr val="dk2"/>
              </a:solidFill>
              <a:latin typeface="Proxima Nova"/>
              <a:ea typeface="Proxima Nova"/>
              <a:cs typeface="Proxima Nova"/>
              <a:sym typeface="Proxima Nova"/>
            </a:endParaRPr>
          </a:p>
          <a:p>
            <a:pPr marL="2438400" marR="0" lvl="1" indent="-901700" algn="l" rtl="0">
              <a:lnSpc>
                <a:spcPct val="125000"/>
              </a:lnSpc>
              <a:spcBef>
                <a:spcPts val="0"/>
              </a:spcBef>
              <a:spcAft>
                <a:spcPts val="0"/>
              </a:spcAft>
              <a:buClr>
                <a:schemeClr val="dk2"/>
              </a:buClr>
              <a:buSzPts val="4600"/>
              <a:buFont typeface="Proxima Nova"/>
              <a:buChar char="○"/>
            </a:pPr>
            <a:r>
              <a:rPr lang="en-US" sz="4600" dirty="0">
                <a:solidFill>
                  <a:schemeClr val="dk2"/>
                </a:solidFill>
                <a:latin typeface="Proxima Nova"/>
                <a:ea typeface="Proxima Nova"/>
                <a:cs typeface="Proxima Nova"/>
                <a:sym typeface="Proxima Nova"/>
              </a:rPr>
              <a:t>Not implemented</a:t>
            </a:r>
            <a:endParaRPr sz="4600" dirty="0">
              <a:solidFill>
                <a:schemeClr val="dk2"/>
              </a:solidFill>
              <a:latin typeface="Proxima Nova"/>
              <a:ea typeface="Proxima Nova"/>
              <a:cs typeface="Proxima Nova"/>
              <a:sym typeface="Proxima Nova"/>
            </a:endParaRPr>
          </a:p>
        </p:txBody>
      </p:sp>
      <p:pic>
        <p:nvPicPr>
          <p:cNvPr id="1680" name="Google Shape;1680;p129"/>
          <p:cNvPicPr preferRelativeResize="0"/>
          <p:nvPr/>
        </p:nvPicPr>
        <p:blipFill>
          <a:blip r:embed="rId5">
            <a:alphaModFix/>
          </a:blip>
          <a:stretch>
            <a:fillRect/>
          </a:stretch>
        </p:blipFill>
        <p:spPr>
          <a:xfrm>
            <a:off x="14814541" y="2081900"/>
            <a:ext cx="9563109" cy="11357241"/>
          </a:xfrm>
          <a:prstGeom prst="rect">
            <a:avLst/>
          </a:prstGeom>
          <a:noFill/>
          <a:ln>
            <a:noFill/>
          </a:ln>
        </p:spPr>
      </p:pic>
      <p:sp>
        <p:nvSpPr>
          <p:cNvPr id="1681" name="Google Shape;1681;p129"/>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ASIC-RESISTANCE</a:t>
            </a:r>
            <a:endParaRPr sz="4500" b="1">
              <a:solidFill>
                <a:srgbClr val="696969"/>
              </a:solidFill>
              <a:latin typeface="Proxima Nova"/>
              <a:ea typeface="Proxima Nova"/>
              <a:cs typeface="Proxima Nova"/>
              <a:sym typeface="Proxima Nova"/>
            </a:endParaRPr>
          </a:p>
        </p:txBody>
      </p:sp>
      <p:sp>
        <p:nvSpPr>
          <p:cNvPr id="1683" name="Google Shape;1683;p129"/>
          <p:cNvSpPr txBox="1"/>
          <p:nvPr/>
        </p:nvSpPr>
        <p:spPr>
          <a:xfrm>
            <a:off x="1513958" y="10323638"/>
            <a:ext cx="12654900" cy="1140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2700"/>
              </a:spcAft>
              <a:buClr>
                <a:schemeClr val="dk2"/>
              </a:buClr>
              <a:buSzPts val="1100"/>
              <a:buFont typeface="Arial"/>
              <a:buNone/>
            </a:pPr>
            <a:r>
              <a:rPr lang="en-US" sz="3500" dirty="0">
                <a:solidFill>
                  <a:schemeClr val="dk2"/>
                </a:solidFill>
                <a:latin typeface="Proxima Nova"/>
                <a:ea typeface="Proxima Nova"/>
                <a:cs typeface="Proxima Nova"/>
                <a:sym typeface="Proxima Nova"/>
              </a:rPr>
              <a:t>Mike Hearn, Bitcoin Core developer: “There’s really no such </a:t>
            </a:r>
            <a:br>
              <a:rPr lang="en-US" sz="3500" dirty="0">
                <a:solidFill>
                  <a:schemeClr val="dk2"/>
                </a:solidFill>
                <a:latin typeface="Proxima Nova"/>
                <a:ea typeface="Proxima Nova"/>
                <a:cs typeface="Proxima Nova"/>
                <a:sym typeface="Proxima Nova"/>
              </a:rPr>
            </a:br>
            <a:r>
              <a:rPr lang="en-US" sz="3500" dirty="0">
                <a:solidFill>
                  <a:schemeClr val="dk2"/>
                </a:solidFill>
                <a:latin typeface="Proxima Nova"/>
                <a:ea typeface="Proxima Nova"/>
                <a:cs typeface="Proxima Nova"/>
                <a:sym typeface="Proxima Nova"/>
              </a:rPr>
              <a:t>thing as an ASIC-resistant algorithm.”</a:t>
            </a:r>
            <a:endParaRPr dirty="0"/>
          </a:p>
        </p:txBody>
      </p:sp>
      <p:sp>
        <p:nvSpPr>
          <p:cNvPr id="9" name="Google Shape;1640;p125">
            <a:extLst>
              <a:ext uri="{FF2B5EF4-FFF2-40B4-BE49-F238E27FC236}">
                <a16:creationId xmlns:a16="http://schemas.microsoft.com/office/drawing/2014/main" id="{B5D6D0A9-E248-4306-90E6-6F034CE7A6D0}"/>
              </a:ext>
            </a:extLst>
          </p:cNvPr>
          <p:cNvSpPr txBox="1"/>
          <p:nvPr/>
        </p:nvSpPr>
        <p:spPr>
          <a:xfrm>
            <a:off x="2924725" y="461578"/>
            <a:ext cx="19464600" cy="1343346"/>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DECENTRALIZING MINING</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8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89"/>
        <p:cNvGrpSpPr/>
        <p:nvPr/>
      </p:nvGrpSpPr>
      <p:grpSpPr>
        <a:xfrm>
          <a:off x="0" y="0"/>
          <a:ext cx="0" cy="0"/>
          <a:chOff x="0" y="0"/>
          <a:chExt cx="0" cy="0"/>
        </a:xfrm>
      </p:grpSpPr>
      <p:sp>
        <p:nvSpPr>
          <p:cNvPr id="1690" name="Google Shape;1690;p130"/>
          <p:cNvSpPr txBox="1"/>
          <p:nvPr/>
        </p:nvSpPr>
        <p:spPr>
          <a:xfrm>
            <a:off x="1031625" y="3441813"/>
            <a:ext cx="22705800" cy="8027100"/>
          </a:xfrm>
          <a:prstGeom prst="rect">
            <a:avLst/>
          </a:prstGeom>
          <a:noFill/>
          <a:ln>
            <a:noFill/>
          </a:ln>
        </p:spPr>
        <p:txBody>
          <a:bodyPr spcFirstLastPara="1" wrap="square" lIns="0" tIns="0" rIns="0" bIns="0" anchor="t" anchorCtr="0">
            <a:noAutofit/>
          </a:bodyPr>
          <a:lstStyle/>
          <a:p>
            <a:pPr marL="1219200" marR="0" lvl="0" indent="-996950" algn="l" rtl="0">
              <a:lnSpc>
                <a:spcPct val="125000"/>
              </a:lnSpc>
              <a:spcBef>
                <a:spcPts val="0"/>
              </a:spcBef>
              <a:spcAft>
                <a:spcPts val="0"/>
              </a:spcAft>
              <a:buClr>
                <a:schemeClr val="dk2"/>
              </a:buClr>
              <a:buSzPts val="6100"/>
              <a:buFont typeface="Proxima Nova"/>
              <a:buChar char="●"/>
            </a:pPr>
            <a:r>
              <a:rPr lang="en-US" sz="6100">
                <a:solidFill>
                  <a:schemeClr val="dk2"/>
                </a:solidFill>
                <a:latin typeface="Proxima Nova"/>
                <a:ea typeface="Proxima Nova"/>
                <a:cs typeface="Proxima Nova"/>
                <a:sym typeface="Proxima Nova"/>
              </a:rPr>
              <a:t>Pros of ASIC-resistance:</a:t>
            </a:r>
            <a:endParaRPr sz="6100">
              <a:solidFill>
                <a:schemeClr val="dk2"/>
              </a:solidFill>
              <a:latin typeface="Proxima Nova"/>
              <a:ea typeface="Proxima Nova"/>
              <a:cs typeface="Proxima Nova"/>
              <a:sym typeface="Proxima Nova"/>
            </a:endParaRPr>
          </a:p>
          <a:p>
            <a:pPr marL="2438400" marR="0" lvl="1" indent="-996950" algn="l" rtl="0">
              <a:lnSpc>
                <a:spcPct val="125000"/>
              </a:lnSpc>
              <a:spcBef>
                <a:spcPts val="0"/>
              </a:spcBef>
              <a:spcAft>
                <a:spcPts val="0"/>
              </a:spcAft>
              <a:buClr>
                <a:schemeClr val="dk2"/>
              </a:buClr>
              <a:buSzPts val="6100"/>
              <a:buFont typeface="Proxima Nova"/>
              <a:buChar char="○"/>
            </a:pPr>
            <a:r>
              <a:rPr lang="en-US" sz="6100">
                <a:solidFill>
                  <a:schemeClr val="dk2"/>
                </a:solidFill>
                <a:latin typeface="Proxima Nova"/>
                <a:ea typeface="Proxima Nova"/>
                <a:cs typeface="Proxima Nova"/>
                <a:sym typeface="Proxima Nova"/>
              </a:rPr>
              <a:t>ASICs dominate the network, suppressing regular people</a:t>
            </a:r>
            <a:endParaRPr sz="6100">
              <a:solidFill>
                <a:schemeClr val="dk2"/>
              </a:solidFill>
              <a:latin typeface="Proxima Nova"/>
              <a:ea typeface="Proxima Nova"/>
              <a:cs typeface="Proxima Nova"/>
              <a:sym typeface="Proxima Nova"/>
            </a:endParaRPr>
          </a:p>
          <a:p>
            <a:pPr marL="2438400" marR="0" lvl="1" indent="-996950" algn="l" rtl="0">
              <a:lnSpc>
                <a:spcPct val="125000"/>
              </a:lnSpc>
              <a:spcBef>
                <a:spcPts val="0"/>
              </a:spcBef>
              <a:spcAft>
                <a:spcPts val="0"/>
              </a:spcAft>
              <a:buClr>
                <a:schemeClr val="dk2"/>
              </a:buClr>
              <a:buSzPts val="6100"/>
              <a:buFont typeface="Proxima Nova"/>
              <a:buChar char="○"/>
            </a:pPr>
            <a:r>
              <a:rPr lang="en-US" sz="6100">
                <a:solidFill>
                  <a:schemeClr val="dk2"/>
                </a:solidFill>
                <a:latin typeface="Proxima Nova"/>
                <a:ea typeface="Proxima Nova"/>
                <a:cs typeface="Proxima Nova"/>
                <a:sym typeface="Proxima Nova"/>
              </a:rPr>
              <a:t>Increase in democracy and decrease in centralization</a:t>
            </a:r>
            <a:endParaRPr sz="6100">
              <a:solidFill>
                <a:schemeClr val="dk2"/>
              </a:solidFill>
              <a:latin typeface="Proxima Nova"/>
              <a:ea typeface="Proxima Nova"/>
              <a:cs typeface="Proxima Nova"/>
              <a:sym typeface="Proxima Nova"/>
            </a:endParaRPr>
          </a:p>
          <a:p>
            <a:pPr marL="1219200" marR="0" lvl="0" indent="-996950" algn="l" rtl="0">
              <a:lnSpc>
                <a:spcPct val="125000"/>
              </a:lnSpc>
              <a:spcBef>
                <a:spcPts val="0"/>
              </a:spcBef>
              <a:spcAft>
                <a:spcPts val="0"/>
              </a:spcAft>
              <a:buClr>
                <a:schemeClr val="dk2"/>
              </a:buClr>
              <a:buSzPts val="6100"/>
              <a:buFont typeface="Proxima Nova"/>
              <a:buChar char="●"/>
            </a:pPr>
            <a:r>
              <a:rPr lang="en-US" sz="6100">
                <a:solidFill>
                  <a:schemeClr val="dk2"/>
                </a:solidFill>
                <a:latin typeface="Proxima Nova"/>
                <a:ea typeface="Proxima Nova"/>
                <a:cs typeface="Proxima Nova"/>
                <a:sym typeface="Proxima Nova"/>
              </a:rPr>
              <a:t>Cons:</a:t>
            </a:r>
            <a:endParaRPr sz="6100">
              <a:solidFill>
                <a:schemeClr val="dk2"/>
              </a:solidFill>
              <a:latin typeface="Proxima Nova"/>
              <a:ea typeface="Proxima Nova"/>
              <a:cs typeface="Proxima Nova"/>
              <a:sym typeface="Proxima Nova"/>
            </a:endParaRPr>
          </a:p>
          <a:p>
            <a:pPr marL="2438400" marR="0" lvl="1" indent="-996950" algn="l" rtl="0">
              <a:lnSpc>
                <a:spcPct val="125000"/>
              </a:lnSpc>
              <a:spcBef>
                <a:spcPts val="0"/>
              </a:spcBef>
              <a:spcAft>
                <a:spcPts val="0"/>
              </a:spcAft>
              <a:buClr>
                <a:schemeClr val="dk2"/>
              </a:buClr>
              <a:buSzPts val="6100"/>
              <a:buFont typeface="Proxima Nova"/>
              <a:buChar char="○"/>
            </a:pPr>
            <a:r>
              <a:rPr lang="en-US" sz="6100">
                <a:solidFill>
                  <a:schemeClr val="dk2"/>
                </a:solidFill>
                <a:latin typeface="Proxima Nova"/>
                <a:ea typeface="Proxima Nova"/>
                <a:cs typeface="Proxima Nova"/>
                <a:sym typeface="Proxima Nova"/>
              </a:rPr>
              <a:t>ASICs can only solve the puzzle, nothing more</a:t>
            </a:r>
            <a:endParaRPr sz="6100">
              <a:solidFill>
                <a:schemeClr val="dk2"/>
              </a:solidFill>
              <a:latin typeface="Proxima Nova"/>
              <a:ea typeface="Proxima Nova"/>
              <a:cs typeface="Proxima Nova"/>
              <a:sym typeface="Proxima Nova"/>
            </a:endParaRPr>
          </a:p>
          <a:p>
            <a:pPr marL="2438400" marR="0" lvl="1" indent="-996950" algn="l" rtl="0">
              <a:lnSpc>
                <a:spcPct val="125000"/>
              </a:lnSpc>
              <a:spcBef>
                <a:spcPts val="0"/>
              </a:spcBef>
              <a:spcAft>
                <a:spcPts val="0"/>
              </a:spcAft>
              <a:buClr>
                <a:schemeClr val="dk2"/>
              </a:buClr>
              <a:buSzPts val="6100"/>
              <a:buFont typeface="Proxima Nova"/>
              <a:buChar char="○"/>
            </a:pPr>
            <a:r>
              <a:rPr lang="en-US" sz="6100">
                <a:solidFill>
                  <a:schemeClr val="dk2"/>
                </a:solidFill>
                <a:latin typeface="Proxima Nova"/>
                <a:ea typeface="Proxima Nova"/>
                <a:cs typeface="Proxima Nova"/>
                <a:sym typeface="Proxima Nova"/>
              </a:rPr>
              <a:t>Crash in exchange rate ⇒ useless electricity-gobbling hardware</a:t>
            </a:r>
            <a:endParaRPr sz="6100">
              <a:solidFill>
                <a:schemeClr val="dk2"/>
              </a:solidFill>
              <a:latin typeface="Proxima Nova"/>
              <a:ea typeface="Proxima Nova"/>
              <a:cs typeface="Proxima Nova"/>
              <a:sym typeface="Proxima Nova"/>
            </a:endParaRPr>
          </a:p>
        </p:txBody>
      </p:sp>
      <p:sp>
        <p:nvSpPr>
          <p:cNvPr id="1691" name="Google Shape;1691;p130"/>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ASIC-RESISTANCE</a:t>
            </a:r>
            <a:endParaRPr sz="4500" b="1">
              <a:solidFill>
                <a:srgbClr val="696969"/>
              </a:solidFill>
              <a:latin typeface="Proxima Nova"/>
              <a:ea typeface="Proxima Nova"/>
              <a:cs typeface="Proxima Nova"/>
              <a:sym typeface="Proxima Nova"/>
            </a:endParaRPr>
          </a:p>
        </p:txBody>
      </p:sp>
      <p:sp>
        <p:nvSpPr>
          <p:cNvPr id="1692" name="Google Shape;1692;p130"/>
          <p:cNvSpPr txBox="1"/>
          <p:nvPr/>
        </p:nvSpPr>
        <p:spPr>
          <a:xfrm>
            <a:off x="2924725" y="171000"/>
            <a:ext cx="19464600" cy="1591950"/>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DECENTRALIZING MINING</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9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98"/>
        <p:cNvGrpSpPr/>
        <p:nvPr/>
      </p:nvGrpSpPr>
      <p:grpSpPr>
        <a:xfrm>
          <a:off x="0" y="0"/>
          <a:ext cx="0" cy="0"/>
          <a:chOff x="0" y="0"/>
          <a:chExt cx="0" cy="0"/>
        </a:xfrm>
      </p:grpSpPr>
      <p:sp>
        <p:nvSpPr>
          <p:cNvPr id="1699" name="Google Shape;1699;p131"/>
          <p:cNvSpPr txBox="1"/>
          <p:nvPr/>
        </p:nvSpPr>
        <p:spPr>
          <a:xfrm>
            <a:off x="1084375" y="3619748"/>
            <a:ext cx="20611500" cy="7699800"/>
          </a:xfrm>
          <a:prstGeom prst="rect">
            <a:avLst/>
          </a:prstGeom>
          <a:noFill/>
          <a:ln>
            <a:noFill/>
          </a:ln>
        </p:spPr>
        <p:txBody>
          <a:bodyPr spcFirstLastPara="1" wrap="square" lIns="0" tIns="0" rIns="0" bIns="0" anchor="t" anchorCtr="0">
            <a:noAutofit/>
          </a:bodyPr>
          <a:lstStyle/>
          <a:p>
            <a:pPr marL="1219200" marR="0" lvl="0" indent="-965200" algn="l" rtl="0">
              <a:lnSpc>
                <a:spcPct val="125000"/>
              </a:lnSpc>
              <a:spcBef>
                <a:spcPts val="0"/>
              </a:spcBef>
              <a:spcAft>
                <a:spcPts val="0"/>
              </a:spcAft>
              <a:buClr>
                <a:schemeClr val="dk2"/>
              </a:buClr>
              <a:buSzPts val="5600"/>
              <a:buFont typeface="Proxima Nova"/>
              <a:buChar char="●"/>
            </a:pPr>
            <a:r>
              <a:rPr lang="en-US" sz="5600">
                <a:solidFill>
                  <a:schemeClr val="dk2"/>
                </a:solidFill>
                <a:latin typeface="Proxima Nova"/>
                <a:ea typeface="Proxima Nova"/>
                <a:cs typeface="Proxima Nova"/>
                <a:sym typeface="Proxima Nova"/>
              </a:rPr>
              <a:t>“Repurpose” computing power</a:t>
            </a:r>
            <a:endParaRPr sz="5600">
              <a:solidFill>
                <a:schemeClr val="dk2"/>
              </a:solidFill>
              <a:latin typeface="Proxima Nova"/>
              <a:ea typeface="Proxima Nova"/>
              <a:cs typeface="Proxima Nova"/>
              <a:sym typeface="Proxima Nova"/>
            </a:endParaRPr>
          </a:p>
          <a:p>
            <a:pPr marL="1219200" marR="0" lvl="0" indent="-965200" algn="l" rtl="0">
              <a:lnSpc>
                <a:spcPct val="125000"/>
              </a:lnSpc>
              <a:spcBef>
                <a:spcPts val="0"/>
              </a:spcBef>
              <a:spcAft>
                <a:spcPts val="0"/>
              </a:spcAft>
              <a:buClr>
                <a:schemeClr val="dk2"/>
              </a:buClr>
              <a:buSzPts val="5600"/>
              <a:buFont typeface="Proxima Nova"/>
              <a:buChar char="●"/>
            </a:pPr>
            <a:r>
              <a:rPr lang="en-US" sz="5600">
                <a:solidFill>
                  <a:schemeClr val="dk2"/>
                </a:solidFill>
                <a:latin typeface="Proxima Nova"/>
                <a:ea typeface="Proxima Nova"/>
                <a:cs typeface="Proxima Nova"/>
                <a:sym typeface="Proxima Nova"/>
              </a:rPr>
              <a:t>Examples:</a:t>
            </a:r>
            <a:endParaRPr sz="5600">
              <a:solidFill>
                <a:schemeClr val="dk2"/>
              </a:solidFill>
              <a:latin typeface="Proxima Nova"/>
              <a:ea typeface="Proxima Nova"/>
              <a:cs typeface="Proxima Nova"/>
              <a:sym typeface="Proxima Nova"/>
            </a:endParaRPr>
          </a:p>
          <a:p>
            <a:pPr marL="2438400" marR="0" lvl="1" indent="-965200" algn="l" rtl="0">
              <a:lnSpc>
                <a:spcPct val="125000"/>
              </a:lnSpc>
              <a:spcBef>
                <a:spcPts val="0"/>
              </a:spcBef>
              <a:spcAft>
                <a:spcPts val="0"/>
              </a:spcAft>
              <a:buClr>
                <a:schemeClr val="dk2"/>
              </a:buClr>
              <a:buSzPts val="5600"/>
              <a:buFont typeface="Proxima Nova"/>
              <a:buChar char="○"/>
            </a:pPr>
            <a:r>
              <a:rPr lang="en-US" sz="5600">
                <a:solidFill>
                  <a:schemeClr val="dk2"/>
                </a:solidFill>
                <a:latin typeface="Proxima Nova"/>
                <a:ea typeface="Proxima Nova"/>
                <a:cs typeface="Proxima Nova"/>
                <a:sym typeface="Proxima Nova"/>
              </a:rPr>
              <a:t>Searching for large primes</a:t>
            </a:r>
            <a:endParaRPr sz="5600">
              <a:solidFill>
                <a:schemeClr val="dk2"/>
              </a:solidFill>
              <a:latin typeface="Proxima Nova"/>
              <a:ea typeface="Proxima Nova"/>
              <a:cs typeface="Proxima Nova"/>
              <a:sym typeface="Proxima Nova"/>
            </a:endParaRPr>
          </a:p>
          <a:p>
            <a:pPr marL="2438400" marR="0" lvl="1" indent="-965200" algn="l" rtl="0">
              <a:lnSpc>
                <a:spcPct val="125000"/>
              </a:lnSpc>
              <a:spcBef>
                <a:spcPts val="0"/>
              </a:spcBef>
              <a:spcAft>
                <a:spcPts val="0"/>
              </a:spcAft>
              <a:buClr>
                <a:schemeClr val="dk2"/>
              </a:buClr>
              <a:buSzPts val="5600"/>
              <a:buFont typeface="Proxima Nova"/>
              <a:buChar char="○"/>
            </a:pPr>
            <a:r>
              <a:rPr lang="en-US" sz="5600">
                <a:solidFill>
                  <a:schemeClr val="dk2"/>
                </a:solidFill>
                <a:latin typeface="Proxima Nova"/>
                <a:ea typeface="Proxima Nova"/>
                <a:cs typeface="Proxima Nova"/>
                <a:sym typeface="Proxima Nova"/>
              </a:rPr>
              <a:t>Finding aliens</a:t>
            </a:r>
            <a:endParaRPr sz="5600">
              <a:solidFill>
                <a:schemeClr val="dk2"/>
              </a:solidFill>
              <a:latin typeface="Proxima Nova"/>
              <a:ea typeface="Proxima Nova"/>
              <a:cs typeface="Proxima Nova"/>
              <a:sym typeface="Proxima Nova"/>
            </a:endParaRPr>
          </a:p>
          <a:p>
            <a:pPr marL="2438400" marR="0" lvl="1" indent="-965200" algn="l" rtl="0">
              <a:lnSpc>
                <a:spcPct val="125000"/>
              </a:lnSpc>
              <a:spcBef>
                <a:spcPts val="0"/>
              </a:spcBef>
              <a:spcAft>
                <a:spcPts val="0"/>
              </a:spcAft>
              <a:buClr>
                <a:schemeClr val="dk2"/>
              </a:buClr>
              <a:buSzPts val="5600"/>
              <a:buFont typeface="Proxima Nova"/>
              <a:buChar char="○"/>
            </a:pPr>
            <a:r>
              <a:rPr lang="en-US" sz="5600">
                <a:solidFill>
                  <a:schemeClr val="dk2"/>
                </a:solidFill>
                <a:latin typeface="Proxima Nova"/>
                <a:ea typeface="Proxima Nova"/>
                <a:cs typeface="Proxima Nova"/>
                <a:sym typeface="Proxima Nova"/>
              </a:rPr>
              <a:t>Simulating proteins at the </a:t>
            </a:r>
            <a:br>
              <a:rPr lang="en-US" sz="5600">
                <a:solidFill>
                  <a:schemeClr val="dk2"/>
                </a:solidFill>
                <a:latin typeface="Proxima Nova"/>
                <a:ea typeface="Proxima Nova"/>
                <a:cs typeface="Proxima Nova"/>
                <a:sym typeface="Proxima Nova"/>
              </a:rPr>
            </a:br>
            <a:r>
              <a:rPr lang="en-US" sz="5600">
                <a:solidFill>
                  <a:schemeClr val="dk2"/>
                </a:solidFill>
                <a:latin typeface="Proxima Nova"/>
                <a:ea typeface="Proxima Nova"/>
                <a:cs typeface="Proxima Nova"/>
                <a:sym typeface="Proxima Nova"/>
              </a:rPr>
              <a:t>atomic level</a:t>
            </a:r>
            <a:endParaRPr sz="5600">
              <a:solidFill>
                <a:schemeClr val="dk2"/>
              </a:solidFill>
              <a:latin typeface="Proxima Nova"/>
              <a:ea typeface="Proxima Nova"/>
              <a:cs typeface="Proxima Nova"/>
              <a:sym typeface="Proxima Nova"/>
            </a:endParaRPr>
          </a:p>
          <a:p>
            <a:pPr marL="2438400" marR="0" lvl="1" indent="-965200" algn="l" rtl="0">
              <a:lnSpc>
                <a:spcPct val="125000"/>
              </a:lnSpc>
              <a:spcBef>
                <a:spcPts val="0"/>
              </a:spcBef>
              <a:spcAft>
                <a:spcPts val="0"/>
              </a:spcAft>
              <a:buClr>
                <a:schemeClr val="dk2"/>
              </a:buClr>
              <a:buSzPts val="5600"/>
              <a:buFont typeface="Proxima Nova"/>
              <a:buChar char="○"/>
            </a:pPr>
            <a:r>
              <a:rPr lang="en-US" sz="5600">
                <a:solidFill>
                  <a:schemeClr val="dk2"/>
                </a:solidFill>
                <a:latin typeface="Proxima Nova"/>
                <a:ea typeface="Proxima Nova"/>
                <a:cs typeface="Proxima Nova"/>
                <a:sym typeface="Proxima Nova"/>
              </a:rPr>
              <a:t>Generating predictive climate models</a:t>
            </a:r>
            <a:endParaRPr sz="5600">
              <a:solidFill>
                <a:schemeClr val="dk2"/>
              </a:solidFill>
              <a:latin typeface="Proxima Nova"/>
              <a:ea typeface="Proxima Nova"/>
              <a:cs typeface="Proxima Nova"/>
              <a:sym typeface="Proxima Nova"/>
            </a:endParaRPr>
          </a:p>
        </p:txBody>
      </p:sp>
      <p:pic>
        <p:nvPicPr>
          <p:cNvPr id="1700" name="Google Shape;1700;p131"/>
          <p:cNvPicPr preferRelativeResize="0"/>
          <p:nvPr/>
        </p:nvPicPr>
        <p:blipFill>
          <a:blip r:embed="rId5">
            <a:alphaModFix/>
          </a:blip>
          <a:stretch>
            <a:fillRect/>
          </a:stretch>
        </p:blipFill>
        <p:spPr>
          <a:xfrm>
            <a:off x="14294844" y="2289700"/>
            <a:ext cx="8856153" cy="2654044"/>
          </a:xfrm>
          <a:prstGeom prst="rect">
            <a:avLst/>
          </a:prstGeom>
          <a:noFill/>
          <a:ln>
            <a:noFill/>
          </a:ln>
        </p:spPr>
      </p:pic>
      <p:pic>
        <p:nvPicPr>
          <p:cNvPr id="1701" name="Google Shape;1701;p131"/>
          <p:cNvPicPr preferRelativeResize="0"/>
          <p:nvPr/>
        </p:nvPicPr>
        <p:blipFill rotWithShape="1">
          <a:blip r:embed="rId6">
            <a:alphaModFix/>
          </a:blip>
          <a:srcRect t="-23960" b="23959"/>
          <a:stretch/>
        </p:blipFill>
        <p:spPr>
          <a:xfrm>
            <a:off x="12114713" y="4245317"/>
            <a:ext cx="12029802" cy="5552219"/>
          </a:xfrm>
          <a:prstGeom prst="rect">
            <a:avLst/>
          </a:prstGeom>
          <a:noFill/>
          <a:ln>
            <a:noFill/>
          </a:ln>
        </p:spPr>
      </p:pic>
      <p:sp>
        <p:nvSpPr>
          <p:cNvPr id="1702" name="Google Shape;1702;p131"/>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endParaRPr sz="4500" b="1">
              <a:solidFill>
                <a:srgbClr val="BFBFBF"/>
              </a:solidFill>
              <a:latin typeface="Proxima Nova"/>
              <a:ea typeface="Proxima Nova"/>
              <a:cs typeface="Proxima Nova"/>
              <a:sym typeface="Proxima Nova"/>
            </a:endParaRPr>
          </a:p>
        </p:txBody>
      </p:sp>
      <p:sp>
        <p:nvSpPr>
          <p:cNvPr id="1704" name="Google Shape;1704;p131"/>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NOT A PUZZLING CONCEPT</a:t>
            </a:r>
            <a:endParaRPr sz="4500" b="1">
              <a:solidFill>
                <a:srgbClr val="696969"/>
              </a:solidFill>
              <a:latin typeface="Proxima Nova"/>
              <a:ea typeface="Proxima Nova"/>
              <a:cs typeface="Proxima Nova"/>
              <a:sym typeface="Proxima Nova"/>
            </a:endParaRPr>
          </a:p>
        </p:txBody>
      </p:sp>
      <p:sp>
        <p:nvSpPr>
          <p:cNvPr id="10" name="Google Shape;1713;p132">
            <a:extLst>
              <a:ext uri="{FF2B5EF4-FFF2-40B4-BE49-F238E27FC236}">
                <a16:creationId xmlns:a16="http://schemas.microsoft.com/office/drawing/2014/main" id="{F1887CA6-A966-41BC-AC9A-FF3EA8F03A0A}"/>
              </a:ext>
            </a:extLst>
          </p:cNvPr>
          <p:cNvSpPr txBox="1"/>
          <p:nvPr/>
        </p:nvSpPr>
        <p:spPr>
          <a:xfrm>
            <a:off x="2924725" y="412063"/>
            <a:ext cx="19464600" cy="1350887"/>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PROOF-OF-USEFUL-WORK</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9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710"/>
        <p:cNvGrpSpPr/>
        <p:nvPr/>
      </p:nvGrpSpPr>
      <p:grpSpPr>
        <a:xfrm>
          <a:off x="0" y="0"/>
          <a:ext cx="0" cy="0"/>
          <a:chOff x="0" y="0"/>
          <a:chExt cx="0" cy="0"/>
        </a:xfrm>
      </p:grpSpPr>
      <p:sp>
        <p:nvSpPr>
          <p:cNvPr id="1711" name="Google Shape;1711;p132"/>
          <p:cNvSpPr txBox="1"/>
          <p:nvPr/>
        </p:nvSpPr>
        <p:spPr>
          <a:xfrm>
            <a:off x="1536425" y="3797763"/>
            <a:ext cx="21304800" cy="7315200"/>
          </a:xfrm>
          <a:prstGeom prst="rect">
            <a:avLst/>
          </a:prstGeom>
          <a:noFill/>
          <a:ln>
            <a:noFill/>
          </a:ln>
        </p:spPr>
        <p:txBody>
          <a:bodyPr spcFirstLastPara="1" wrap="square" lIns="0" tIns="0" rIns="0" bIns="0" anchor="t" anchorCtr="0">
            <a:noAutofit/>
          </a:bodyPr>
          <a:lstStyle/>
          <a:p>
            <a:pPr marL="1219200" marR="0" lvl="0" indent="-914400" algn="l" rtl="0">
              <a:lnSpc>
                <a:spcPct val="125000"/>
              </a:lnSpc>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Most distributed computing problems are unsuitable for proof-of-work</a:t>
            </a:r>
            <a:endParaRPr sz="4800">
              <a:solidFill>
                <a:schemeClr val="dk2"/>
              </a:solidFill>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Fixed amount of data</a:t>
            </a:r>
            <a:endParaRPr sz="4800">
              <a:solidFill>
                <a:schemeClr val="dk2"/>
              </a:solidFill>
              <a:latin typeface="Proxima Nova"/>
              <a:ea typeface="Proxima Nova"/>
              <a:cs typeface="Proxima Nova"/>
              <a:sym typeface="Proxima Nova"/>
            </a:endParaRPr>
          </a:p>
          <a:p>
            <a:pPr marL="3657600" marR="0" lvl="2" indent="-914400" algn="l" rtl="0">
              <a:lnSpc>
                <a:spcPct val="125000"/>
              </a:lnSpc>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Missing an </a:t>
            </a:r>
            <a:r>
              <a:rPr lang="en-US" sz="4800" u="sng">
                <a:solidFill>
                  <a:schemeClr val="dk2"/>
                </a:solidFill>
                <a:latin typeface="Proxima Nova"/>
                <a:ea typeface="Proxima Nova"/>
                <a:cs typeface="Proxima Nova"/>
                <a:sym typeface="Proxima Nova"/>
              </a:rPr>
              <a:t>inexhaustible puzzle space</a:t>
            </a:r>
            <a:endParaRPr sz="4800" u="sng">
              <a:solidFill>
                <a:schemeClr val="dk2"/>
              </a:solidFill>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Potential solutions not equally likely</a:t>
            </a:r>
            <a:endParaRPr sz="4800">
              <a:solidFill>
                <a:schemeClr val="dk2"/>
              </a:solidFill>
              <a:latin typeface="Proxima Nova"/>
              <a:ea typeface="Proxima Nova"/>
              <a:cs typeface="Proxima Nova"/>
              <a:sym typeface="Proxima Nova"/>
            </a:endParaRPr>
          </a:p>
          <a:p>
            <a:pPr marL="3657600" marR="0" lvl="2" indent="-914400" algn="l" rtl="0">
              <a:lnSpc>
                <a:spcPct val="125000"/>
              </a:lnSpc>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Missing an </a:t>
            </a:r>
            <a:r>
              <a:rPr lang="en-US" sz="4800" u="sng">
                <a:solidFill>
                  <a:schemeClr val="dk2"/>
                </a:solidFill>
                <a:latin typeface="Proxima Nova"/>
                <a:ea typeface="Proxima Nova"/>
                <a:cs typeface="Proxima Nova"/>
                <a:sym typeface="Proxima Nova"/>
              </a:rPr>
              <a:t>equiprobable solution space</a:t>
            </a:r>
            <a:endParaRPr sz="4800" u="sng">
              <a:solidFill>
                <a:schemeClr val="dk2"/>
              </a:solidFill>
              <a:latin typeface="Proxima Nova"/>
              <a:ea typeface="Proxima Nova"/>
              <a:cs typeface="Proxima Nova"/>
              <a:sym typeface="Proxima Nova"/>
            </a:endParaRPr>
          </a:p>
          <a:p>
            <a:pPr marL="2438400" marR="0" lvl="1" indent="-914400" algn="l" rtl="0">
              <a:lnSpc>
                <a:spcPct val="125000"/>
              </a:lnSpc>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Cannot rely on central entity to delegate tasks</a:t>
            </a:r>
            <a:endParaRPr sz="4800">
              <a:solidFill>
                <a:schemeClr val="dk2"/>
              </a:solidFill>
              <a:latin typeface="Proxima Nova"/>
              <a:ea typeface="Proxima Nova"/>
              <a:cs typeface="Proxima Nova"/>
              <a:sym typeface="Proxima Nova"/>
            </a:endParaRPr>
          </a:p>
          <a:p>
            <a:pPr marL="3657600" marR="0" lvl="2" indent="-914400" algn="l" rtl="0">
              <a:lnSpc>
                <a:spcPct val="125000"/>
              </a:lnSpc>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Missing </a:t>
            </a:r>
            <a:r>
              <a:rPr lang="en-US" sz="4800" u="sng">
                <a:solidFill>
                  <a:schemeClr val="dk2"/>
                </a:solidFill>
                <a:latin typeface="Proxima Nova"/>
                <a:ea typeface="Proxima Nova"/>
                <a:cs typeface="Proxima Nova"/>
                <a:sym typeface="Proxima Nova"/>
              </a:rPr>
              <a:t>decentralized algorithmically generated problem</a:t>
            </a:r>
            <a:endParaRPr sz="4800" u="sng">
              <a:solidFill>
                <a:schemeClr val="dk2"/>
              </a:solidFill>
              <a:latin typeface="Proxima Nova"/>
              <a:ea typeface="Proxima Nova"/>
              <a:cs typeface="Proxima Nova"/>
              <a:sym typeface="Proxima Nova"/>
            </a:endParaRPr>
          </a:p>
          <a:p>
            <a:pPr marL="1219200" marR="0" lvl="0" indent="-914400" algn="l" rtl="0">
              <a:lnSpc>
                <a:spcPct val="125000"/>
              </a:lnSpc>
              <a:spcBef>
                <a:spcPts val="0"/>
              </a:spcBef>
              <a:spcAft>
                <a:spcPts val="0"/>
              </a:spcAft>
              <a:buClr>
                <a:schemeClr val="dk2"/>
              </a:buClr>
              <a:buSzPts val="4800"/>
              <a:buFont typeface="Proxima Nova"/>
              <a:buChar char="●"/>
            </a:pPr>
            <a:r>
              <a:rPr lang="en-US" sz="4800">
                <a:solidFill>
                  <a:schemeClr val="dk2"/>
                </a:solidFill>
                <a:latin typeface="Proxima Nova"/>
                <a:ea typeface="Proxima Nova"/>
                <a:cs typeface="Proxima Nova"/>
                <a:sym typeface="Proxima Nova"/>
              </a:rPr>
              <a:t>In summary, </a:t>
            </a:r>
            <a:r>
              <a:rPr lang="en-US" sz="4800" b="1">
                <a:solidFill>
                  <a:schemeClr val="dk2"/>
                </a:solidFill>
                <a:latin typeface="Proxima Nova"/>
                <a:ea typeface="Proxima Nova"/>
                <a:cs typeface="Proxima Nova"/>
                <a:sym typeface="Proxima Nova"/>
              </a:rPr>
              <a:t>Proof-of-Useful-Work does not work</a:t>
            </a:r>
            <a:endParaRPr sz="4800" b="1">
              <a:solidFill>
                <a:schemeClr val="dk2"/>
              </a:solidFill>
              <a:latin typeface="Proxima Nova"/>
              <a:ea typeface="Proxima Nova"/>
              <a:cs typeface="Proxima Nova"/>
              <a:sym typeface="Proxima Nova"/>
            </a:endParaRPr>
          </a:p>
        </p:txBody>
      </p:sp>
      <p:sp>
        <p:nvSpPr>
          <p:cNvPr id="1712" name="Google Shape;1712;p132"/>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endParaRPr sz="4500" b="1">
              <a:solidFill>
                <a:srgbClr val="BFBFBF"/>
              </a:solidFill>
              <a:latin typeface="Proxima Nova"/>
              <a:ea typeface="Proxima Nova"/>
              <a:cs typeface="Proxima Nova"/>
              <a:sym typeface="Proxima Nova"/>
            </a:endParaRPr>
          </a:p>
        </p:txBody>
      </p:sp>
      <p:sp>
        <p:nvSpPr>
          <p:cNvPr id="1713" name="Google Shape;1713;p132"/>
          <p:cNvSpPr txBox="1"/>
          <p:nvPr/>
        </p:nvSpPr>
        <p:spPr>
          <a:xfrm>
            <a:off x="2924725" y="412063"/>
            <a:ext cx="19464600" cy="1350887"/>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PROOF-OF-USEFUL-WORK</a:t>
            </a:r>
            <a:endParaRPr sz="7200" b="1" dirty="0">
              <a:solidFill>
                <a:schemeClr val="bg1"/>
              </a:solidFill>
              <a:latin typeface="Montserrat"/>
              <a:ea typeface="Montserrat"/>
              <a:cs typeface="Montserrat"/>
              <a:sym typeface="Montserrat"/>
            </a:endParaRPr>
          </a:p>
        </p:txBody>
      </p:sp>
      <p:sp>
        <p:nvSpPr>
          <p:cNvPr id="1714" name="Google Shape;1714;p132"/>
          <p:cNvSpPr txBox="1"/>
          <p:nvPr/>
        </p:nvSpPr>
        <p:spPr>
          <a:xfrm>
            <a:off x="2924725" y="1762950"/>
            <a:ext cx="116823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DOES IT WORK?</a:t>
            </a:r>
            <a:endParaRPr sz="4500" b="1">
              <a:solidFill>
                <a:srgbClr val="696969"/>
              </a:solidFill>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slides/slide9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720"/>
        <p:cNvGrpSpPr/>
        <p:nvPr/>
      </p:nvGrpSpPr>
      <p:grpSpPr>
        <a:xfrm>
          <a:off x="0" y="0"/>
          <a:ext cx="0" cy="0"/>
          <a:chOff x="0" y="0"/>
          <a:chExt cx="0" cy="0"/>
        </a:xfrm>
      </p:grpSpPr>
      <p:sp>
        <p:nvSpPr>
          <p:cNvPr id="1721" name="Google Shape;1721;p133"/>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endParaRPr sz="4500" b="1">
              <a:solidFill>
                <a:srgbClr val="BFBFBF"/>
              </a:solidFill>
              <a:latin typeface="Proxima Nova"/>
              <a:ea typeface="Proxima Nova"/>
              <a:cs typeface="Proxima Nova"/>
              <a:sym typeface="Proxima Nova"/>
            </a:endParaRPr>
          </a:p>
        </p:txBody>
      </p:sp>
      <p:sp>
        <p:nvSpPr>
          <p:cNvPr id="1723" name="Google Shape;1723;p133"/>
          <p:cNvSpPr txBox="1"/>
          <p:nvPr/>
        </p:nvSpPr>
        <p:spPr>
          <a:xfrm>
            <a:off x="2924725" y="1762950"/>
            <a:ext cx="116823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BITCOIN CORE</a:t>
            </a:r>
            <a:endParaRPr sz="4500" b="1">
              <a:solidFill>
                <a:srgbClr val="696969"/>
              </a:solidFill>
              <a:latin typeface="Proxima Nova"/>
              <a:ea typeface="Proxima Nova"/>
              <a:cs typeface="Proxima Nova"/>
              <a:sym typeface="Proxima Nova"/>
            </a:endParaRPr>
          </a:p>
        </p:txBody>
      </p:sp>
      <p:pic>
        <p:nvPicPr>
          <p:cNvPr id="1724" name="Google Shape;1724;p133"/>
          <p:cNvPicPr preferRelativeResize="0"/>
          <p:nvPr/>
        </p:nvPicPr>
        <p:blipFill>
          <a:blip r:embed="rId5">
            <a:alphaModFix/>
          </a:blip>
          <a:stretch>
            <a:fillRect/>
          </a:stretch>
        </p:blipFill>
        <p:spPr>
          <a:xfrm>
            <a:off x="12779400" y="5097735"/>
            <a:ext cx="11145299" cy="5090976"/>
          </a:xfrm>
          <a:prstGeom prst="rect">
            <a:avLst/>
          </a:prstGeom>
          <a:noFill/>
          <a:ln>
            <a:noFill/>
          </a:ln>
        </p:spPr>
      </p:pic>
      <p:sp>
        <p:nvSpPr>
          <p:cNvPr id="1725" name="Google Shape;1725;p133"/>
          <p:cNvSpPr txBox="1"/>
          <p:nvPr/>
        </p:nvSpPr>
        <p:spPr>
          <a:xfrm>
            <a:off x="1536425" y="4404950"/>
            <a:ext cx="10766400" cy="6476700"/>
          </a:xfrm>
          <a:prstGeom prst="rect">
            <a:avLst/>
          </a:prstGeom>
          <a:noFill/>
          <a:ln>
            <a:noFill/>
          </a:ln>
        </p:spPr>
        <p:txBody>
          <a:bodyPr spcFirstLastPara="1" wrap="square" lIns="0" tIns="0" rIns="0" bIns="0" anchor="t" anchorCtr="0">
            <a:noAutofit/>
          </a:bodyPr>
          <a:lstStyle/>
          <a:p>
            <a:pPr marL="1219200" marR="0" lvl="0" indent="-908050" algn="l" rtl="0">
              <a:lnSpc>
                <a:spcPct val="125000"/>
              </a:lnSpc>
              <a:spcBef>
                <a:spcPts val="0"/>
              </a:spcBef>
              <a:spcAft>
                <a:spcPts val="0"/>
              </a:spcAft>
              <a:buClr>
                <a:schemeClr val="dk2"/>
              </a:buClr>
              <a:buSzPts val="4700"/>
              <a:buFont typeface="Proxima Nova"/>
              <a:buChar char="●"/>
            </a:pPr>
            <a:r>
              <a:rPr lang="en-US" sz="4700" b="1">
                <a:solidFill>
                  <a:schemeClr val="dk2"/>
                </a:solidFill>
                <a:latin typeface="Proxima Nova"/>
                <a:ea typeface="Proxima Nova"/>
                <a:cs typeface="Proxima Nova"/>
                <a:sym typeface="Proxima Nova"/>
              </a:rPr>
              <a:t>Bitcoin Core:</a:t>
            </a:r>
            <a:endParaRPr sz="4700">
              <a:solidFill>
                <a:schemeClr val="dk2"/>
              </a:solidFill>
              <a:latin typeface="Proxima Nova"/>
              <a:ea typeface="Proxima Nova"/>
              <a:cs typeface="Proxima Nova"/>
              <a:sym typeface="Proxima Nova"/>
            </a:endParaRPr>
          </a:p>
          <a:p>
            <a:pPr marL="2438400" marR="0" lvl="1" indent="-908050" algn="l" rtl="0">
              <a:lnSpc>
                <a:spcPct val="125000"/>
              </a:lnSpc>
              <a:spcBef>
                <a:spcPts val="0"/>
              </a:spcBef>
              <a:spcAft>
                <a:spcPts val="0"/>
              </a:spcAft>
              <a:buClr>
                <a:schemeClr val="dk2"/>
              </a:buClr>
              <a:buSzPts val="4700"/>
              <a:buFont typeface="Proxima Nova"/>
              <a:buChar char="○"/>
            </a:pPr>
            <a:r>
              <a:rPr lang="en-US" sz="4700">
                <a:solidFill>
                  <a:schemeClr val="dk2"/>
                </a:solidFill>
                <a:latin typeface="Proxima Nova"/>
                <a:ea typeface="Proxima Nova"/>
                <a:cs typeface="Proxima Nova"/>
                <a:sym typeface="Proxima Nova"/>
              </a:rPr>
              <a:t>The team of developers in charge of the Bitcoin GitHub repo</a:t>
            </a:r>
            <a:endParaRPr sz="4700">
              <a:solidFill>
                <a:schemeClr val="dk2"/>
              </a:solidFill>
              <a:latin typeface="Proxima Nova"/>
              <a:ea typeface="Proxima Nova"/>
              <a:cs typeface="Proxima Nova"/>
              <a:sym typeface="Proxima Nova"/>
            </a:endParaRPr>
          </a:p>
          <a:p>
            <a:pPr marL="2438400" marR="0" lvl="1" indent="-908050" algn="l" rtl="0">
              <a:lnSpc>
                <a:spcPct val="125000"/>
              </a:lnSpc>
              <a:spcBef>
                <a:spcPts val="0"/>
              </a:spcBef>
              <a:spcAft>
                <a:spcPts val="0"/>
              </a:spcAft>
              <a:buClr>
                <a:schemeClr val="dk2"/>
              </a:buClr>
              <a:buSzPts val="4700"/>
              <a:buFont typeface="Proxima Nova"/>
              <a:buChar char="○"/>
            </a:pPr>
            <a:r>
              <a:rPr lang="en-US" sz="4700">
                <a:solidFill>
                  <a:schemeClr val="dk2"/>
                </a:solidFill>
                <a:latin typeface="Proxima Nova"/>
                <a:ea typeface="Proxima Nova"/>
                <a:cs typeface="Proxima Nova"/>
                <a:sym typeface="Proxima Nova"/>
              </a:rPr>
              <a:t>The software designed by these developers used by full Bitcoin nodes </a:t>
            </a:r>
            <a:endParaRPr sz="4700">
              <a:solidFill>
                <a:schemeClr val="dk2"/>
              </a:solidFill>
              <a:latin typeface="Proxima Nova"/>
              <a:ea typeface="Proxima Nova"/>
              <a:cs typeface="Proxima Nova"/>
              <a:sym typeface="Proxima Nova"/>
            </a:endParaRPr>
          </a:p>
        </p:txBody>
      </p:sp>
      <p:sp>
        <p:nvSpPr>
          <p:cNvPr id="9" name="Google Shape;1737;p134">
            <a:extLst>
              <a:ext uri="{FF2B5EF4-FFF2-40B4-BE49-F238E27FC236}">
                <a16:creationId xmlns:a16="http://schemas.microsoft.com/office/drawing/2014/main" id="{FCCBD85F-3A12-4BE7-81E2-F92BF88E5379}"/>
              </a:ext>
            </a:extLst>
          </p:cNvPr>
          <p:cNvSpPr txBox="1"/>
          <p:nvPr/>
        </p:nvSpPr>
        <p:spPr>
          <a:xfrm>
            <a:off x="2924725" y="319404"/>
            <a:ext cx="19464600" cy="151919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CONSENSUS UPDATES</a:t>
            </a:r>
            <a:endParaRPr sz="7200" b="1" dirty="0">
              <a:solidFill>
                <a:schemeClr val="bg1"/>
              </a:solidFill>
              <a:latin typeface="Montserrat"/>
              <a:ea typeface="Montserrat"/>
              <a:cs typeface="Montserrat"/>
              <a:sym typeface="Montserrat"/>
            </a:endParaRPr>
          </a:p>
        </p:txBody>
      </p:sp>
    </p:spTree>
  </p:cSld>
  <p:clrMapOvr>
    <a:overrideClrMapping bg1="lt1" tx1="dk1" bg2="lt2" tx2="dk2" accent1="accent1" accent2="accent2" accent3="accent3" accent4="accent4" accent5="accent5" accent6="accent6" hlink="hlink" folHlink="folHlink"/>
  </p:clrMapOvr>
</p:sld>
</file>

<file path=ppt/slides/slide9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731"/>
        <p:cNvGrpSpPr/>
        <p:nvPr/>
      </p:nvGrpSpPr>
      <p:grpSpPr>
        <a:xfrm>
          <a:off x="0" y="0"/>
          <a:ext cx="0" cy="0"/>
          <a:chOff x="0" y="0"/>
          <a:chExt cx="0" cy="0"/>
        </a:xfrm>
      </p:grpSpPr>
      <p:pic>
        <p:nvPicPr>
          <p:cNvPr id="1732" name="Google Shape;1732;p134"/>
          <p:cNvPicPr preferRelativeResize="0"/>
          <p:nvPr/>
        </p:nvPicPr>
        <p:blipFill>
          <a:blip r:embed="rId5">
            <a:alphaModFix/>
          </a:blip>
          <a:stretch>
            <a:fillRect/>
          </a:stretch>
        </p:blipFill>
        <p:spPr>
          <a:xfrm>
            <a:off x="5799763" y="2961250"/>
            <a:ext cx="12630650" cy="4126000"/>
          </a:xfrm>
          <a:prstGeom prst="rect">
            <a:avLst/>
          </a:prstGeom>
          <a:noFill/>
          <a:ln>
            <a:noFill/>
          </a:ln>
        </p:spPr>
      </p:pic>
      <p:pic>
        <p:nvPicPr>
          <p:cNvPr id="1733" name="Google Shape;1733;p134"/>
          <p:cNvPicPr preferRelativeResize="0"/>
          <p:nvPr/>
        </p:nvPicPr>
        <p:blipFill>
          <a:blip r:embed="rId6">
            <a:alphaModFix/>
          </a:blip>
          <a:stretch>
            <a:fillRect/>
          </a:stretch>
        </p:blipFill>
        <p:spPr>
          <a:xfrm>
            <a:off x="5799758" y="7928750"/>
            <a:ext cx="12630660" cy="4020750"/>
          </a:xfrm>
          <a:prstGeom prst="rect">
            <a:avLst/>
          </a:prstGeom>
          <a:noFill/>
          <a:ln>
            <a:noFill/>
          </a:ln>
        </p:spPr>
      </p:pic>
      <p:sp>
        <p:nvSpPr>
          <p:cNvPr id="1734" name="Google Shape;1734;p134"/>
          <p:cNvSpPr txBox="1"/>
          <p:nvPr/>
        </p:nvSpPr>
        <p:spPr>
          <a:xfrm>
            <a:off x="18430407" y="6217917"/>
            <a:ext cx="5984700" cy="9849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2700"/>
              <a:t>Source: Bitcoin.org Developer Guide</a:t>
            </a:r>
            <a:endParaRPr sz="2700"/>
          </a:p>
        </p:txBody>
      </p:sp>
      <p:sp>
        <p:nvSpPr>
          <p:cNvPr id="1735" name="Google Shape;1735;p134"/>
          <p:cNvSpPr txBox="1"/>
          <p:nvPr/>
        </p:nvSpPr>
        <p:spPr>
          <a:xfrm>
            <a:off x="898942" y="3174433"/>
            <a:ext cx="3740700" cy="7071900"/>
          </a:xfrm>
          <a:prstGeom prst="rect">
            <a:avLst/>
          </a:prstGeom>
          <a:noFill/>
          <a:ln>
            <a:noFill/>
          </a:ln>
        </p:spPr>
        <p:txBody>
          <a:bodyPr spcFirstLastPara="1" wrap="square" lIns="243750" tIns="243750" rIns="243750" bIns="243750" anchor="t" anchorCtr="0">
            <a:noAutofit/>
          </a:bodyPr>
          <a:lstStyle/>
          <a:p>
            <a:pPr marL="0" lvl="0" indent="0" algn="l" rtl="0">
              <a:spcBef>
                <a:spcPts val="0"/>
              </a:spcBef>
              <a:spcAft>
                <a:spcPts val="0"/>
              </a:spcAft>
              <a:buNone/>
            </a:pPr>
            <a:r>
              <a:rPr lang="en-US" sz="4800">
                <a:latin typeface="Proxima Nova"/>
                <a:ea typeface="Proxima Nova"/>
                <a:cs typeface="Proxima Nova"/>
                <a:sym typeface="Proxima Nova"/>
              </a:rPr>
              <a:t>Hard Fork</a:t>
            </a:r>
            <a:endParaRPr sz="4800">
              <a:latin typeface="Proxima Nova"/>
              <a:ea typeface="Proxima Nova"/>
              <a:cs typeface="Proxima Nova"/>
              <a:sym typeface="Proxima Nova"/>
            </a:endParaRPr>
          </a:p>
          <a:p>
            <a:pPr marL="0" lvl="0" indent="0" algn="l" rtl="0">
              <a:spcBef>
                <a:spcPts val="0"/>
              </a:spcBef>
              <a:spcAft>
                <a:spcPts val="0"/>
              </a:spcAft>
              <a:buNone/>
            </a:pPr>
            <a:endParaRPr sz="4800">
              <a:latin typeface="Proxima Nova"/>
              <a:ea typeface="Proxima Nova"/>
              <a:cs typeface="Proxima Nova"/>
              <a:sym typeface="Proxima Nova"/>
            </a:endParaRPr>
          </a:p>
          <a:p>
            <a:pPr marL="0" lvl="0" indent="0" algn="l" rtl="0">
              <a:spcBef>
                <a:spcPts val="0"/>
              </a:spcBef>
              <a:spcAft>
                <a:spcPts val="0"/>
              </a:spcAft>
              <a:buNone/>
            </a:pPr>
            <a:endParaRPr sz="4800">
              <a:latin typeface="Proxima Nova"/>
              <a:ea typeface="Proxima Nova"/>
              <a:cs typeface="Proxima Nova"/>
              <a:sym typeface="Proxima Nova"/>
            </a:endParaRPr>
          </a:p>
          <a:p>
            <a:pPr marL="0" lvl="0" indent="0" algn="l" rtl="0">
              <a:spcBef>
                <a:spcPts val="0"/>
              </a:spcBef>
              <a:spcAft>
                <a:spcPts val="0"/>
              </a:spcAft>
              <a:buNone/>
            </a:pPr>
            <a:endParaRPr sz="4800">
              <a:latin typeface="Proxima Nova"/>
              <a:ea typeface="Proxima Nova"/>
              <a:cs typeface="Proxima Nova"/>
              <a:sym typeface="Proxima Nova"/>
            </a:endParaRPr>
          </a:p>
          <a:p>
            <a:pPr marL="0" lvl="0" indent="0" algn="l" rtl="0">
              <a:spcBef>
                <a:spcPts val="0"/>
              </a:spcBef>
              <a:spcAft>
                <a:spcPts val="0"/>
              </a:spcAft>
              <a:buNone/>
            </a:pPr>
            <a:endParaRPr sz="4800">
              <a:latin typeface="Proxima Nova"/>
              <a:ea typeface="Proxima Nova"/>
              <a:cs typeface="Proxima Nova"/>
              <a:sym typeface="Proxima Nova"/>
            </a:endParaRPr>
          </a:p>
          <a:p>
            <a:pPr marL="0" lvl="0" indent="0" algn="l" rtl="0">
              <a:spcBef>
                <a:spcPts val="0"/>
              </a:spcBef>
              <a:spcAft>
                <a:spcPts val="0"/>
              </a:spcAft>
              <a:buNone/>
            </a:pPr>
            <a:endParaRPr sz="4800">
              <a:latin typeface="Proxima Nova"/>
              <a:ea typeface="Proxima Nova"/>
              <a:cs typeface="Proxima Nova"/>
              <a:sym typeface="Proxima Nova"/>
            </a:endParaRPr>
          </a:p>
          <a:p>
            <a:pPr marL="0" lvl="0" indent="0" algn="l" rtl="0">
              <a:spcBef>
                <a:spcPts val="0"/>
              </a:spcBef>
              <a:spcAft>
                <a:spcPts val="0"/>
              </a:spcAft>
              <a:buNone/>
            </a:pPr>
            <a:endParaRPr sz="4800">
              <a:latin typeface="Proxima Nova"/>
              <a:ea typeface="Proxima Nova"/>
              <a:cs typeface="Proxima Nova"/>
              <a:sym typeface="Proxima Nova"/>
            </a:endParaRPr>
          </a:p>
          <a:p>
            <a:pPr marL="0" lvl="0" indent="0" algn="l" rtl="0">
              <a:spcBef>
                <a:spcPts val="0"/>
              </a:spcBef>
              <a:spcAft>
                <a:spcPts val="0"/>
              </a:spcAft>
              <a:buNone/>
            </a:pPr>
            <a:r>
              <a:rPr lang="en-US" sz="4800">
                <a:latin typeface="Proxima Nova"/>
                <a:ea typeface="Proxima Nova"/>
                <a:cs typeface="Proxima Nova"/>
                <a:sym typeface="Proxima Nova"/>
              </a:rPr>
              <a:t>Soft Fork</a:t>
            </a:r>
            <a:endParaRPr sz="4800">
              <a:latin typeface="Proxima Nova"/>
              <a:ea typeface="Proxima Nova"/>
              <a:cs typeface="Proxima Nova"/>
              <a:sym typeface="Proxima Nova"/>
            </a:endParaRPr>
          </a:p>
        </p:txBody>
      </p:sp>
      <p:sp>
        <p:nvSpPr>
          <p:cNvPr id="1736" name="Google Shape;1736;p134"/>
          <p:cNvSpPr txBox="1"/>
          <p:nvPr/>
        </p:nvSpPr>
        <p:spPr>
          <a:xfrm>
            <a:off x="2924725" y="1762950"/>
            <a:ext cx="107664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endParaRPr sz="4500" b="1">
              <a:solidFill>
                <a:srgbClr val="BFBFBF"/>
              </a:solidFill>
              <a:latin typeface="Proxima Nova"/>
              <a:ea typeface="Proxima Nova"/>
              <a:cs typeface="Proxima Nova"/>
              <a:sym typeface="Proxima Nova"/>
            </a:endParaRPr>
          </a:p>
        </p:txBody>
      </p:sp>
      <p:sp>
        <p:nvSpPr>
          <p:cNvPr id="1737" name="Google Shape;1737;p134"/>
          <p:cNvSpPr txBox="1"/>
          <p:nvPr/>
        </p:nvSpPr>
        <p:spPr>
          <a:xfrm>
            <a:off x="2924725" y="319404"/>
            <a:ext cx="19464600" cy="1519192"/>
          </a:xfrm>
          <a:prstGeom prst="rect">
            <a:avLst/>
          </a:prstGeom>
          <a:solidFill>
            <a:srgbClr val="004735"/>
          </a:solidFill>
          <a:ln>
            <a:noFill/>
          </a:ln>
        </p:spPr>
        <p:txBody>
          <a:bodyPr spcFirstLastPara="1" wrap="square" lIns="91425" tIns="45700" rIns="91425" bIns="45700" anchor="ctr" anchorCtr="0">
            <a:noAutofit/>
          </a:bodyPr>
          <a:lstStyle/>
          <a:p>
            <a:pPr marL="0" marR="0" lvl="0" indent="0" algn="l" rtl="0">
              <a:lnSpc>
                <a:spcPct val="130740"/>
              </a:lnSpc>
              <a:spcBef>
                <a:spcPts val="0"/>
              </a:spcBef>
              <a:spcAft>
                <a:spcPts val="0"/>
              </a:spcAft>
              <a:buClr>
                <a:schemeClr val="dk2"/>
              </a:buClr>
              <a:buFont typeface="Montserrat"/>
              <a:buNone/>
            </a:pPr>
            <a:r>
              <a:rPr lang="en-US" sz="7200" b="1" dirty="0">
                <a:solidFill>
                  <a:schemeClr val="bg1"/>
                </a:solidFill>
                <a:latin typeface="Montserrat"/>
                <a:ea typeface="Montserrat"/>
                <a:cs typeface="Montserrat"/>
                <a:sym typeface="Montserrat"/>
              </a:rPr>
              <a:t>CONSENSUS UPDATES</a:t>
            </a:r>
            <a:endParaRPr sz="7200" b="1" dirty="0">
              <a:solidFill>
                <a:schemeClr val="bg1"/>
              </a:solidFill>
              <a:latin typeface="Montserrat"/>
              <a:ea typeface="Montserrat"/>
              <a:cs typeface="Montserrat"/>
              <a:sym typeface="Montserrat"/>
            </a:endParaRPr>
          </a:p>
        </p:txBody>
      </p:sp>
      <p:sp>
        <p:nvSpPr>
          <p:cNvPr id="1738" name="Google Shape;1738;p134"/>
          <p:cNvSpPr txBox="1"/>
          <p:nvPr/>
        </p:nvSpPr>
        <p:spPr>
          <a:xfrm>
            <a:off x="2924725" y="1762950"/>
            <a:ext cx="11682300" cy="1002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D8D8D8"/>
              </a:buClr>
              <a:buFont typeface="Montserrat"/>
              <a:buNone/>
            </a:pPr>
            <a:r>
              <a:rPr lang="en-US" sz="4500" b="1">
                <a:solidFill>
                  <a:srgbClr val="696969"/>
                </a:solidFill>
                <a:latin typeface="Proxima Nova"/>
                <a:ea typeface="Proxima Nova"/>
                <a:cs typeface="Proxima Nova"/>
                <a:sym typeface="Proxima Nova"/>
              </a:rPr>
              <a:t>FORKS</a:t>
            </a:r>
            <a:endParaRPr sz="4500" b="1">
              <a:solidFill>
                <a:srgbClr val="696969"/>
              </a:solidFill>
              <a:latin typeface="Proxima Nova"/>
              <a:ea typeface="Proxima Nova"/>
              <a:cs typeface="Proxima Nova"/>
              <a:sym typeface="Proxima Nova"/>
            </a:endParaRPr>
          </a:p>
        </p:txBody>
      </p:sp>
    </p:spTree>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1_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Retrospect</Template>
  <TotalTime>399</TotalTime>
  <Words>10588</Words>
  <Application>Microsoft Office PowerPoint</Application>
  <PresentationFormat>Egyéni</PresentationFormat>
  <Paragraphs>1377</Paragraphs>
  <Slides>101</Slides>
  <Notes>99</Notes>
  <HiddenSlides>1</HiddenSlides>
  <MMClips>0</MMClips>
  <ScaleCrop>false</ScaleCrop>
  <HeadingPairs>
    <vt:vector size="6" baseType="variant">
      <vt:variant>
        <vt:lpstr>Használt betűtípusok</vt:lpstr>
      </vt:variant>
      <vt:variant>
        <vt:i4>11</vt:i4>
      </vt:variant>
      <vt:variant>
        <vt:lpstr>Téma</vt:lpstr>
      </vt:variant>
      <vt:variant>
        <vt:i4>2</vt:i4>
      </vt:variant>
      <vt:variant>
        <vt:lpstr>Diacímek</vt:lpstr>
      </vt:variant>
      <vt:variant>
        <vt:i4>101</vt:i4>
      </vt:variant>
    </vt:vector>
  </HeadingPairs>
  <TitlesOfParts>
    <vt:vector size="114" baseType="lpstr">
      <vt:lpstr>Poppins</vt:lpstr>
      <vt:lpstr>Proxima Nova</vt:lpstr>
      <vt:lpstr>Lato</vt:lpstr>
      <vt:lpstr>Calibri</vt:lpstr>
      <vt:lpstr>Roboto Mono</vt:lpstr>
      <vt:lpstr>Calibri Light</vt:lpstr>
      <vt:lpstr>Montserrat</vt:lpstr>
      <vt:lpstr>Proxima Nova Semibold</vt:lpstr>
      <vt:lpstr>Nunito Sans</vt:lpstr>
      <vt:lpstr>Arial</vt:lpstr>
      <vt:lpstr>Verdana</vt:lpstr>
      <vt:lpstr>1_Office-téma</vt:lpstr>
      <vt:lpstr>2_Office-téma</vt:lpstr>
      <vt:lpstr>Blockchain course  BITCOIN IRL: MINING, WALLETS &amp; MORE</vt:lpstr>
      <vt:lpstr>Table of Contents</vt:lpstr>
      <vt:lpstr>WALLET TYPES</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CREATE A WALLET!</vt:lpstr>
      <vt:lpstr>PowerPoint-bemutató</vt:lpstr>
      <vt:lpstr>PowerPoint-bemutató</vt:lpstr>
      <vt:lpstr>PowerPoint-bemutató</vt:lpstr>
      <vt:lpstr>PowerPoint-bemutató</vt:lpstr>
      <vt:lpstr>PowerPoint-bemutató</vt:lpstr>
      <vt:lpstr>WALLET MECHANICS</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MINING</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MINING INCENTIVES </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REAL WORLD MINING</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CHANGING BITCOIN</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PowerPoint-bemutató</dc:title>
  <dc:creator>Oláh Norbi</dc:creator>
  <cp:lastModifiedBy>Oláh Norbi</cp:lastModifiedBy>
  <cp:revision>20</cp:revision>
  <dcterms:modified xsi:type="dcterms:W3CDTF">2024-04-07T19:42:35Z</dcterms:modified>
</cp:coreProperties>
</file>